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3" showSpecialPlsOnTitleSld="0" saveSubsetFonts="1">
  <p:sldMasterIdLst>
    <p:sldMasterId id="2147483648" r:id="rId4"/>
  </p:sldMasterIdLst>
  <p:notesMasterIdLst>
    <p:notesMasterId r:id="rId17"/>
  </p:notesMasterIdLst>
  <p:handoutMasterIdLst>
    <p:handoutMasterId r:id="rId18"/>
  </p:handoutMasterIdLst>
  <p:sldIdLst>
    <p:sldId id="261" r:id="rId5"/>
    <p:sldId id="708" r:id="rId6"/>
    <p:sldId id="717" r:id="rId7"/>
    <p:sldId id="718" r:id="rId8"/>
    <p:sldId id="722" r:id="rId9"/>
    <p:sldId id="723" r:id="rId10"/>
    <p:sldId id="724" r:id="rId11"/>
    <p:sldId id="725" r:id="rId12"/>
    <p:sldId id="719" r:id="rId13"/>
    <p:sldId id="720" r:id="rId14"/>
    <p:sldId id="721" r:id="rId15"/>
    <p:sldId id="320" r:id="rId16"/>
  </p:sldIdLst>
  <p:sldSz cx="12192000" cy="6858000"/>
  <p:notesSz cx="6797675" cy="9926638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120" userDrawn="1">
          <p15:clr>
            <a:srgbClr val="A4A3A4"/>
          </p15:clr>
        </p15:guide>
        <p15:guide id="3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E0E0"/>
    <a:srgbClr val="FCF4D9"/>
    <a:srgbClr val="F5E4E0"/>
    <a:srgbClr val="E5ECD9"/>
    <a:srgbClr val="DCDFED"/>
    <a:srgbClr val="272082"/>
    <a:srgbClr val="302E7C"/>
    <a:srgbClr val="70AC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68746DE-5BF0-4AA6-8F45-75E703C13FDB}" v="8" dt="2022-12-19T16:22:29.64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C083E6E3-FA7D-4D7B-A595-EF9225AFEA82}" styleName="Estilo claro 1 - Acento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0505E3EF-67EA-436B-97B2-0124C06EBD24}" styleName="Estilo medio 4 - Énfasis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F2DE63D5-997A-4646-A377-4702673A728D}" styleName="Estilo claro 2 - Acento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BDBED569-4797-4DF1-A0F4-6AAB3CD982D8}" styleName="Estilo claro 3 - Acento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12C8C85-51F0-491E-9774-3900AFEF0FD7}" styleName="Estilo claro 2 - Acento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7AC3CCA-C797-4891-BE02-D94E43425B78}" styleName="Estilo medio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643"/>
    <p:restoredTop sz="94878"/>
  </p:normalViewPr>
  <p:slideViewPr>
    <p:cSldViewPr snapToGrid="0">
      <p:cViewPr varScale="1">
        <p:scale>
          <a:sx n="106" d="100"/>
          <a:sy n="106" d="100"/>
        </p:scale>
        <p:origin x="1134" y="114"/>
      </p:cViewPr>
      <p:guideLst>
        <p:guide orient="horz" pos="2160"/>
        <p:guide pos="512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6/11/relationships/changesInfo" Target="changesInfos/changesInfo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gina Sauto Arce" userId="33b6af9f-005e-41ce-825d-7a7158967bb8" providerId="ADAL" clId="{1619CD4F-6098-4478-9E47-E0B82951D799}"/>
    <pc:docChg chg="modSld">
      <pc:chgData name="Regina Sauto Arce" userId="33b6af9f-005e-41ce-825d-7a7158967bb8" providerId="ADAL" clId="{1619CD4F-6098-4478-9E47-E0B82951D799}" dt="2022-12-01T17:14:16.681" v="5" actId="20577"/>
      <pc:docMkLst>
        <pc:docMk/>
      </pc:docMkLst>
      <pc:sldChg chg="modSp mod">
        <pc:chgData name="Regina Sauto Arce" userId="33b6af9f-005e-41ce-825d-7a7158967bb8" providerId="ADAL" clId="{1619CD4F-6098-4478-9E47-E0B82951D799}" dt="2022-12-01T17:14:16.681" v="5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1619CD4F-6098-4478-9E47-E0B82951D799}" dt="2022-12-01T17:14:16.681" v="5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A68746DE-5BF0-4AA6-8F45-75E703C13FDB}"/>
    <pc:docChg chg="undo custSel modSld">
      <pc:chgData name="Regina Sauto Arce" userId="33b6af9f-005e-41ce-825d-7a7158967bb8" providerId="ADAL" clId="{A68746DE-5BF0-4AA6-8F45-75E703C13FDB}" dt="2022-12-19T16:23:00.428" v="1407" actId="20577"/>
      <pc:docMkLst>
        <pc:docMk/>
      </pc:docMkLst>
      <pc:sldChg chg="addSp modSp mod">
        <pc:chgData name="Regina Sauto Arce" userId="33b6af9f-005e-41ce-825d-7a7158967bb8" providerId="ADAL" clId="{A68746DE-5BF0-4AA6-8F45-75E703C13FDB}" dt="2022-12-19T16:05:19.463" v="393" actId="20577"/>
        <pc:sldMkLst>
          <pc:docMk/>
          <pc:sldMk cId="2209066577" sldId="358"/>
        </pc:sldMkLst>
        <pc:spChg chg="mod">
          <ac:chgData name="Regina Sauto Arce" userId="33b6af9f-005e-41ce-825d-7a7158967bb8" providerId="ADAL" clId="{A68746DE-5BF0-4AA6-8F45-75E703C13FDB}" dt="2022-12-19T16:05:15.049" v="392" actId="20577"/>
          <ac:spMkLst>
            <pc:docMk/>
            <pc:sldMk cId="2209066577" sldId="358"/>
            <ac:spMk id="3" creationId="{00000000-0000-0000-0000-000000000000}"/>
          </ac:spMkLst>
        </pc:spChg>
        <pc:spChg chg="add mod">
          <ac:chgData name="Regina Sauto Arce" userId="33b6af9f-005e-41ce-825d-7a7158967bb8" providerId="ADAL" clId="{A68746DE-5BF0-4AA6-8F45-75E703C13FDB}" dt="2022-12-19T16:05:07.947" v="385" actId="1076"/>
          <ac:spMkLst>
            <pc:docMk/>
            <pc:sldMk cId="2209066577" sldId="358"/>
            <ac:spMk id="4" creationId="{67F4BF0D-A57F-C4D9-F744-74ECAA6AA6F1}"/>
          </ac:spMkLst>
        </pc:spChg>
        <pc:spChg chg="mod">
          <ac:chgData name="Regina Sauto Arce" userId="33b6af9f-005e-41ce-825d-7a7158967bb8" providerId="ADAL" clId="{A68746DE-5BF0-4AA6-8F45-75E703C13FDB}" dt="2022-12-19T16:05:19.463" v="393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addSp delSp modSp mod">
        <pc:chgData name="Regina Sauto Arce" userId="33b6af9f-005e-41ce-825d-7a7158967bb8" providerId="ADAL" clId="{A68746DE-5BF0-4AA6-8F45-75E703C13FDB}" dt="2022-12-19T16:22:29.643" v="1388"/>
        <pc:sldMkLst>
          <pc:docMk/>
          <pc:sldMk cId="2653334630" sldId="419"/>
        </pc:sldMkLst>
        <pc:spChg chg="add del mod">
          <ac:chgData name="Regina Sauto Arce" userId="33b6af9f-005e-41ce-825d-7a7158967bb8" providerId="ADAL" clId="{A68746DE-5BF0-4AA6-8F45-75E703C13FDB}" dt="2022-12-19T16:20:52.926" v="1352" actId="478"/>
          <ac:spMkLst>
            <pc:docMk/>
            <pc:sldMk cId="2653334630" sldId="419"/>
            <ac:spMk id="4" creationId="{23C560A6-529B-1B0A-586A-27D121A6D30F}"/>
          </ac:spMkLst>
        </pc:spChg>
        <pc:spChg chg="mod">
          <ac:chgData name="Regina Sauto Arce" userId="33b6af9f-005e-41ce-825d-7a7158967bb8" providerId="ADAL" clId="{A68746DE-5BF0-4AA6-8F45-75E703C13FDB}" dt="2022-12-19T16:20:17.250" v="1322" actId="20577"/>
          <ac:spMkLst>
            <pc:docMk/>
            <pc:sldMk cId="2653334630" sldId="419"/>
            <ac:spMk id="5" creationId="{346B4197-84CB-C67A-1E5C-8243F4B50CE9}"/>
          </ac:spMkLst>
        </pc:spChg>
        <pc:spChg chg="add mod">
          <ac:chgData name="Regina Sauto Arce" userId="33b6af9f-005e-41ce-825d-7a7158967bb8" providerId="ADAL" clId="{A68746DE-5BF0-4AA6-8F45-75E703C13FDB}" dt="2022-12-19T16:22:29.643" v="1388"/>
          <ac:spMkLst>
            <pc:docMk/>
            <pc:sldMk cId="2653334630" sldId="419"/>
            <ac:spMk id="7" creationId="{60EA75FE-71F5-40D7-2643-112E8C1FC865}"/>
          </ac:spMkLst>
        </pc:spChg>
      </pc:sldChg>
      <pc:sldChg chg="addSp delSp modSp mod">
        <pc:chgData name="Regina Sauto Arce" userId="33b6af9f-005e-41ce-825d-7a7158967bb8" providerId="ADAL" clId="{A68746DE-5BF0-4AA6-8F45-75E703C13FDB}" dt="2022-12-19T16:23:00.428" v="1407" actId="20577"/>
        <pc:sldMkLst>
          <pc:docMk/>
          <pc:sldMk cId="3073743304" sldId="709"/>
        </pc:sldMkLst>
        <pc:spChg chg="del">
          <ac:chgData name="Regina Sauto Arce" userId="33b6af9f-005e-41ce-825d-7a7158967bb8" providerId="ADAL" clId="{A68746DE-5BF0-4AA6-8F45-75E703C13FDB}" dt="2022-12-19T16:18:18.610" v="1305" actId="478"/>
          <ac:spMkLst>
            <pc:docMk/>
            <pc:sldMk cId="3073743304" sldId="709"/>
            <ac:spMk id="2" creationId="{D0EB88C4-36E0-1DCB-3B3E-0C47EC1818A3}"/>
          </ac:spMkLst>
        </pc:spChg>
        <pc:spChg chg="del">
          <ac:chgData name="Regina Sauto Arce" userId="33b6af9f-005e-41ce-825d-7a7158967bb8" providerId="ADAL" clId="{A68746DE-5BF0-4AA6-8F45-75E703C13FDB}" dt="2022-12-19T16:18:15.750" v="1304" actId="478"/>
          <ac:spMkLst>
            <pc:docMk/>
            <pc:sldMk cId="3073743304" sldId="709"/>
            <ac:spMk id="3" creationId="{DE412B9A-1AD5-FBA6-BCD5-D9E5242A6674}"/>
          </ac:spMkLst>
        </pc:spChg>
        <pc:spChg chg="add mod">
          <ac:chgData name="Regina Sauto Arce" userId="33b6af9f-005e-41ce-825d-7a7158967bb8" providerId="ADAL" clId="{A68746DE-5BF0-4AA6-8F45-75E703C13FDB}" dt="2022-12-19T16:23:00.428" v="1407" actId="20577"/>
          <ac:spMkLst>
            <pc:docMk/>
            <pc:sldMk cId="3073743304" sldId="709"/>
            <ac:spMk id="4" creationId="{2A09C125-07C1-5749-5182-EC4CE653CCEC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22:18.797" v="1387" actId="1076"/>
        <pc:sldMkLst>
          <pc:docMk/>
          <pc:sldMk cId="694783718" sldId="718"/>
        </pc:sldMkLst>
        <pc:spChg chg="add mod">
          <ac:chgData name="Regina Sauto Arce" userId="33b6af9f-005e-41ce-825d-7a7158967bb8" providerId="ADAL" clId="{A68746DE-5BF0-4AA6-8F45-75E703C13FDB}" dt="2022-12-19T16:22:18.797" v="1387" actId="1076"/>
          <ac:spMkLst>
            <pc:docMk/>
            <pc:sldMk cId="694783718" sldId="718"/>
            <ac:spMk id="2" creationId="{FB5AB933-FB2F-75A8-FA8F-0D068EE28E44}"/>
          </ac:spMkLst>
        </pc:spChg>
        <pc:spChg chg="mod">
          <ac:chgData name="Regina Sauto Arce" userId="33b6af9f-005e-41ce-825d-7a7158967bb8" providerId="ADAL" clId="{A68746DE-5BF0-4AA6-8F45-75E703C13FDB}" dt="2022-12-19T16:21:57.135" v="1385" actId="20577"/>
          <ac:spMkLst>
            <pc:docMk/>
            <pc:sldMk cId="694783718" sldId="718"/>
            <ac:spMk id="33" creationId="{95E6E7B2-9517-4320-E354-07B2C18AD79B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09:01.029" v="774" actId="14100"/>
        <pc:sldMkLst>
          <pc:docMk/>
          <pc:sldMk cId="474057554" sldId="1176"/>
        </pc:sldMkLst>
        <pc:spChg chg="add mod">
          <ac:chgData name="Regina Sauto Arce" userId="33b6af9f-005e-41ce-825d-7a7158967bb8" providerId="ADAL" clId="{A68746DE-5BF0-4AA6-8F45-75E703C13FDB}" dt="2022-12-19T16:09:01.029" v="774" actId="14100"/>
          <ac:spMkLst>
            <pc:docMk/>
            <pc:sldMk cId="474057554" sldId="1176"/>
            <ac:spMk id="2" creationId="{08A71956-C515-2D08-6B7F-4D115ACF5870}"/>
          </ac:spMkLst>
        </pc:spChg>
        <pc:spChg chg="mod">
          <ac:chgData name="Regina Sauto Arce" userId="33b6af9f-005e-41ce-825d-7a7158967bb8" providerId="ADAL" clId="{A68746DE-5BF0-4AA6-8F45-75E703C13FDB}" dt="2022-12-19T16:08:52.838" v="773" actId="20577"/>
          <ac:spMkLst>
            <pc:docMk/>
            <pc:sldMk cId="474057554" sldId="1176"/>
            <ac:spMk id="3" creationId="{5FDD3E9F-1137-4825-29A4-E2B9EB65A381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15:32.596" v="1196" actId="1076"/>
        <pc:sldMkLst>
          <pc:docMk/>
          <pc:sldMk cId="2093232334" sldId="1178"/>
        </pc:sldMkLst>
        <pc:spChg chg="add mod">
          <ac:chgData name="Regina Sauto Arce" userId="33b6af9f-005e-41ce-825d-7a7158967bb8" providerId="ADAL" clId="{A68746DE-5BF0-4AA6-8F45-75E703C13FDB}" dt="2022-12-19T16:15:32.596" v="1196" actId="1076"/>
          <ac:spMkLst>
            <pc:docMk/>
            <pc:sldMk cId="2093232334" sldId="1178"/>
            <ac:spMk id="2" creationId="{0CF02187-3B88-889A-FE9D-8427A3C11F7F}"/>
          </ac:spMkLst>
        </pc:spChg>
        <pc:spChg chg="mod">
          <ac:chgData name="Regina Sauto Arce" userId="33b6af9f-005e-41ce-825d-7a7158967bb8" providerId="ADAL" clId="{A68746DE-5BF0-4AA6-8F45-75E703C13FDB}" dt="2022-12-19T16:15:28.236" v="1195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Ibarrondo Unamunzaga, Maria Angeles" userId="84178915-49b0-4ed0-9402-cf4b19f3ec7e" providerId="ADAL" clId="{8DB9CA1E-26F5-4367-BB00-50190ED1859B}"/>
    <pc:docChg chg="modSld">
      <pc:chgData name="Ibarrondo Unamunzaga, Maria Angeles" userId="84178915-49b0-4ed0-9402-cf4b19f3ec7e" providerId="ADAL" clId="{8DB9CA1E-26F5-4367-BB00-50190ED1859B}" dt="2022-10-28T10:57:13.897" v="0" actId="1076"/>
      <pc:docMkLst>
        <pc:docMk/>
      </pc:docMkLst>
      <pc:sldChg chg="modSp mod">
        <pc:chgData name="Ibarrondo Unamunzaga, Maria Angeles" userId="84178915-49b0-4ed0-9402-cf4b19f3ec7e" providerId="ADAL" clId="{8DB9CA1E-26F5-4367-BB00-50190ED1859B}" dt="2022-10-28T10:57:13.897" v="0" actId="1076"/>
        <pc:sldMkLst>
          <pc:docMk/>
          <pc:sldMk cId="1991428716" sldId="711"/>
        </pc:sldMkLst>
        <pc:spChg chg="mod">
          <ac:chgData name="Ibarrondo Unamunzaga, Maria Angeles" userId="84178915-49b0-4ed0-9402-cf4b19f3ec7e" providerId="ADAL" clId="{8DB9CA1E-26F5-4367-BB00-50190ED1859B}" dt="2022-10-28T10:57:13.897" v="0" actId="1076"/>
          <ac:spMkLst>
            <pc:docMk/>
            <pc:sldMk cId="1991428716" sldId="711"/>
            <ac:spMk id="4" creationId="{A5BBEDD5-3AE9-535F-B6BE-D9F95A08275B}"/>
          </ac:spMkLst>
        </pc:spChg>
      </pc:sldChg>
    </pc:docChg>
  </pc:docChgLst>
  <pc:docChgLst>
    <pc:chgData name="Regina Sauto Arce" userId="33b6af9f-005e-41ce-825d-7a7158967bb8" providerId="ADAL" clId="{2998E836-B3BE-4ADC-9700-DF082FFF33AC}"/>
    <pc:docChg chg="undo custSel modSld">
      <pc:chgData name="Regina Sauto Arce" userId="33b6af9f-005e-41ce-825d-7a7158967bb8" providerId="ADAL" clId="{2998E836-B3BE-4ADC-9700-DF082FFF33AC}" dt="2022-12-05T11:01:25.156" v="447" actId="20577"/>
      <pc:docMkLst>
        <pc:docMk/>
      </pc:docMkLst>
      <pc:sldChg chg="modSp mod">
        <pc:chgData name="Regina Sauto Arce" userId="33b6af9f-005e-41ce-825d-7a7158967bb8" providerId="ADAL" clId="{2998E836-B3BE-4ADC-9700-DF082FFF33AC}" dt="2022-12-02T12:07:44.087" v="78" actId="14100"/>
        <pc:sldMkLst>
          <pc:docMk/>
          <pc:sldMk cId="2209066577" sldId="358"/>
        </pc:sldMkLst>
        <pc:spChg chg="mod">
          <ac:chgData name="Regina Sauto Arce" userId="33b6af9f-005e-41ce-825d-7a7158967bb8" providerId="ADAL" clId="{2998E836-B3BE-4ADC-9700-DF082FFF33AC}" dt="2022-12-02T11:50:47.613" v="70" actId="108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2998E836-B3BE-4ADC-9700-DF082FFF33AC}" dt="2022-12-02T12:07:44.087" v="78" actId="14100"/>
          <ac:spMkLst>
            <pc:docMk/>
            <pc:sldMk cId="2209066577" sldId="358"/>
            <ac:spMk id="21" creationId="{00000000-0000-0000-0000-000000000000}"/>
          </ac:spMkLst>
        </pc:spChg>
      </pc:sldChg>
      <pc:sldChg chg="modSp mod">
        <pc:chgData name="Regina Sauto Arce" userId="33b6af9f-005e-41ce-825d-7a7158967bb8" providerId="ADAL" clId="{2998E836-B3BE-4ADC-9700-DF082FFF33AC}" dt="2022-12-02T13:08:47.575" v="368" actId="255"/>
        <pc:sldMkLst>
          <pc:docMk/>
          <pc:sldMk cId="2653334630" sldId="419"/>
        </pc:sldMkLst>
        <pc:spChg chg="mod">
          <ac:chgData name="Regina Sauto Arce" userId="33b6af9f-005e-41ce-825d-7a7158967bb8" providerId="ADAL" clId="{2998E836-B3BE-4ADC-9700-DF082FFF33AC}" dt="2022-12-02T13:08:47.575" v="368" actId="255"/>
          <ac:spMkLst>
            <pc:docMk/>
            <pc:sldMk cId="2653334630" sldId="419"/>
            <ac:spMk id="5" creationId="{346B4197-84CB-C67A-1E5C-8243F4B50CE9}"/>
          </ac:spMkLst>
        </pc:spChg>
      </pc:sldChg>
      <pc:sldChg chg="addSp modSp mod">
        <pc:chgData name="Regina Sauto Arce" userId="33b6af9f-005e-41ce-825d-7a7158967bb8" providerId="ADAL" clId="{2998E836-B3BE-4ADC-9700-DF082FFF33AC}" dt="2022-12-02T13:14:38.032" v="427" actId="1076"/>
        <pc:sldMkLst>
          <pc:docMk/>
          <pc:sldMk cId="3073743304" sldId="709"/>
        </pc:sldMkLst>
        <pc:spChg chg="add mod">
          <ac:chgData name="Regina Sauto Arce" userId="33b6af9f-005e-41ce-825d-7a7158967bb8" providerId="ADAL" clId="{2998E836-B3BE-4ADC-9700-DF082FFF33AC}" dt="2022-12-02T13:14:00.231" v="404" actId="1076"/>
          <ac:spMkLst>
            <pc:docMk/>
            <pc:sldMk cId="3073743304" sldId="709"/>
            <ac:spMk id="2" creationId="{D0EB88C4-36E0-1DCB-3B3E-0C47EC1818A3}"/>
          </ac:spMkLst>
        </pc:spChg>
        <pc:spChg chg="add mod">
          <ac:chgData name="Regina Sauto Arce" userId="33b6af9f-005e-41ce-825d-7a7158967bb8" providerId="ADAL" clId="{2998E836-B3BE-4ADC-9700-DF082FFF33AC}" dt="2022-12-02T13:14:38.032" v="427" actId="1076"/>
          <ac:spMkLst>
            <pc:docMk/>
            <pc:sldMk cId="3073743304" sldId="709"/>
            <ac:spMk id="3" creationId="{DE412B9A-1AD5-FBA6-BCD5-D9E5242A6674}"/>
          </ac:spMkLst>
        </pc:spChg>
        <pc:spChg chg="mod">
          <ac:chgData name="Regina Sauto Arce" userId="33b6af9f-005e-41ce-825d-7a7158967bb8" providerId="ADAL" clId="{2998E836-B3BE-4ADC-9700-DF082FFF33AC}" dt="2022-12-02T13:09:41.145" v="369" actId="20577"/>
          <ac:spMkLst>
            <pc:docMk/>
            <pc:sldMk cId="3073743304" sldId="709"/>
            <ac:spMk id="46" creationId="{93BF8A66-560D-6C4D-537D-24074A59C1C5}"/>
          </ac:spMkLst>
        </pc:spChg>
      </pc:sldChg>
      <pc:sldChg chg="modSp mod">
        <pc:chgData name="Regina Sauto Arce" userId="33b6af9f-005e-41ce-825d-7a7158967bb8" providerId="ADAL" clId="{2998E836-B3BE-4ADC-9700-DF082FFF33AC}" dt="2022-12-02T13:08:18.016" v="365" actId="14100"/>
        <pc:sldMkLst>
          <pc:docMk/>
          <pc:sldMk cId="694783718" sldId="718"/>
        </pc:sldMkLst>
        <pc:spChg chg="mod">
          <ac:chgData name="Regina Sauto Arce" userId="33b6af9f-005e-41ce-825d-7a7158967bb8" providerId="ADAL" clId="{2998E836-B3BE-4ADC-9700-DF082FFF33AC}" dt="2022-12-02T13:08:18.016" v="365" actId="14100"/>
          <ac:spMkLst>
            <pc:docMk/>
            <pc:sldMk cId="694783718" sldId="718"/>
            <ac:spMk id="33" creationId="{95E6E7B2-9517-4320-E354-07B2C18AD79B}"/>
          </ac:spMkLst>
        </pc:spChg>
      </pc:sldChg>
      <pc:sldChg chg="modSp mod">
        <pc:chgData name="Regina Sauto Arce" userId="33b6af9f-005e-41ce-825d-7a7158967bb8" providerId="ADAL" clId="{2998E836-B3BE-4ADC-9700-DF082FFF33AC}" dt="2022-12-02T12:36:38.610" v="185" actId="108"/>
        <pc:sldMkLst>
          <pc:docMk/>
          <pc:sldMk cId="474057554" sldId="1176"/>
        </pc:sldMkLst>
        <pc:spChg chg="mod">
          <ac:chgData name="Regina Sauto Arce" userId="33b6af9f-005e-41ce-825d-7a7158967bb8" providerId="ADAL" clId="{2998E836-B3BE-4ADC-9700-DF082FFF33AC}" dt="2022-12-02T12:36:38.610" v="185" actId="108"/>
          <ac:spMkLst>
            <pc:docMk/>
            <pc:sldMk cId="474057554" sldId="1176"/>
            <ac:spMk id="3" creationId="{5FDD3E9F-1137-4825-29A4-E2B9EB65A381}"/>
          </ac:spMkLst>
        </pc:spChg>
      </pc:sldChg>
      <pc:sldChg chg="modSp mod">
        <pc:chgData name="Regina Sauto Arce" userId="33b6af9f-005e-41ce-825d-7a7158967bb8" providerId="ADAL" clId="{2998E836-B3BE-4ADC-9700-DF082FFF33AC}" dt="2022-12-05T11:01:25.156" v="447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2998E836-B3BE-4ADC-9700-DF082FFF33AC}" dt="2022-12-05T11:01:25.156" v="447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C2545560-7BB0-486C-B8A0-8863DC940A79}"/>
    <pc:docChg chg="undo redo custSel modSld">
      <pc:chgData name="Regina Sauto Arce" userId="33b6af9f-005e-41ce-825d-7a7158967bb8" providerId="ADAL" clId="{C2545560-7BB0-486C-B8A0-8863DC940A79}" dt="2022-11-24T13:16:19.751" v="527" actId="478"/>
      <pc:docMkLst>
        <pc:docMk/>
      </pc:docMkLst>
      <pc:sldChg chg="modSp mod">
        <pc:chgData name="Regina Sauto Arce" userId="33b6af9f-005e-41ce-825d-7a7158967bb8" providerId="ADAL" clId="{C2545560-7BB0-486C-B8A0-8863DC940A79}" dt="2022-11-24T12:00:08.719" v="72" actId="20577"/>
        <pc:sldMkLst>
          <pc:docMk/>
          <pc:sldMk cId="2209066577" sldId="358"/>
        </pc:sldMkLst>
        <pc:spChg chg="mod">
          <ac:chgData name="Regina Sauto Arce" userId="33b6af9f-005e-41ce-825d-7a7158967bb8" providerId="ADAL" clId="{C2545560-7BB0-486C-B8A0-8863DC940A79}" dt="2022-11-24T12:00:08.719" v="72" actId="20577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C2545560-7BB0-486C-B8A0-8863DC940A79}" dt="2022-11-24T11:54:49.436" v="7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addSp delSp modSp mod">
        <pc:chgData name="Regina Sauto Arce" userId="33b6af9f-005e-41ce-825d-7a7158967bb8" providerId="ADAL" clId="{C2545560-7BB0-486C-B8A0-8863DC940A79}" dt="2022-11-24T12:15:34.843" v="198" actId="108"/>
        <pc:sldMkLst>
          <pc:docMk/>
          <pc:sldMk cId="2653334630" sldId="419"/>
        </pc:sldMkLst>
        <pc:spChg chg="add del mod">
          <ac:chgData name="Regina Sauto Arce" userId="33b6af9f-005e-41ce-825d-7a7158967bb8" providerId="ADAL" clId="{C2545560-7BB0-486C-B8A0-8863DC940A79}" dt="2022-11-24T12:13:47.071" v="194" actId="478"/>
          <ac:spMkLst>
            <pc:docMk/>
            <pc:sldMk cId="2653334630" sldId="419"/>
            <ac:spMk id="4" creationId="{36085D6E-AA64-A496-C2C0-4516A5F89B60}"/>
          </ac:spMkLst>
        </pc:spChg>
        <pc:spChg chg="mod">
          <ac:chgData name="Regina Sauto Arce" userId="33b6af9f-005e-41ce-825d-7a7158967bb8" providerId="ADAL" clId="{C2545560-7BB0-486C-B8A0-8863DC940A79}" dt="2022-11-24T12:15:29.880" v="197" actId="108"/>
          <ac:spMkLst>
            <pc:docMk/>
            <pc:sldMk cId="2653334630" sldId="419"/>
            <ac:spMk id="28" creationId="{B65842AB-65CF-2ADC-13E6-5E94704388FE}"/>
          </ac:spMkLst>
        </pc:spChg>
        <pc:spChg chg="mod">
          <ac:chgData name="Regina Sauto Arce" userId="33b6af9f-005e-41ce-825d-7a7158967bb8" providerId="ADAL" clId="{C2545560-7BB0-486C-B8A0-8863DC940A79}" dt="2022-11-24T12:15:34.843" v="198" actId="108"/>
          <ac:spMkLst>
            <pc:docMk/>
            <pc:sldMk cId="2653334630" sldId="419"/>
            <ac:spMk id="33" creationId="{69E9C78F-4439-58CB-0B3E-971B346F3AE2}"/>
          </ac:spMkLst>
        </pc:spChg>
        <pc:spChg chg="mod">
          <ac:chgData name="Regina Sauto Arce" userId="33b6af9f-005e-41ce-825d-7a7158967bb8" providerId="ADAL" clId="{C2545560-7BB0-486C-B8A0-8863DC940A79}" dt="2022-11-24T12:06:43.264" v="172" actId="20577"/>
          <ac:spMkLst>
            <pc:docMk/>
            <pc:sldMk cId="2653334630" sldId="419"/>
            <ac:spMk id="34" creationId="{8ACBB960-876F-C567-10F2-3A970DA7AB0F}"/>
          </ac:spMkLst>
        </pc:spChg>
        <pc:spChg chg="mod">
          <ac:chgData name="Regina Sauto Arce" userId="33b6af9f-005e-41ce-825d-7a7158967bb8" providerId="ADAL" clId="{C2545560-7BB0-486C-B8A0-8863DC940A79}" dt="2022-11-24T12:06:04.015" v="170" actId="20577"/>
          <ac:spMkLst>
            <pc:docMk/>
            <pc:sldMk cId="2653334630" sldId="419"/>
            <ac:spMk id="60" creationId="{C961BC10-358E-9EC4-462F-8CE0FE16B1C7}"/>
          </ac:spMkLst>
        </pc:spChg>
        <pc:spChg chg="mod">
          <ac:chgData name="Regina Sauto Arce" userId="33b6af9f-005e-41ce-825d-7a7158967bb8" providerId="ADAL" clId="{C2545560-7BB0-486C-B8A0-8863DC940A79}" dt="2022-11-24T12:05:56.878" v="166" actId="20577"/>
          <ac:spMkLst>
            <pc:docMk/>
            <pc:sldMk cId="2653334630" sldId="419"/>
            <ac:spMk id="61" creationId="{C0A6151C-512E-2920-B296-5017762812BB}"/>
          </ac:spMkLst>
        </pc:spChg>
      </pc:sldChg>
      <pc:sldChg chg="modSp mod">
        <pc:chgData name="Regina Sauto Arce" userId="33b6af9f-005e-41ce-825d-7a7158967bb8" providerId="ADAL" clId="{C2545560-7BB0-486C-B8A0-8863DC940A79}" dt="2022-11-24T12:37:08.655" v="500" actId="20577"/>
        <pc:sldMkLst>
          <pc:docMk/>
          <pc:sldMk cId="1341243541" sldId="702"/>
        </pc:sldMkLst>
        <pc:spChg chg="mod">
          <ac:chgData name="Regina Sauto Arce" userId="33b6af9f-005e-41ce-825d-7a7158967bb8" providerId="ADAL" clId="{C2545560-7BB0-486C-B8A0-8863DC940A79}" dt="2022-11-24T12:37:08.655" v="500" actId="20577"/>
          <ac:spMkLst>
            <pc:docMk/>
            <pc:sldMk cId="1341243541" sldId="702"/>
            <ac:spMk id="2" creationId="{4AEF3697-48C3-2C9B-97C0-4E0053A6379D}"/>
          </ac:spMkLst>
        </pc:spChg>
        <pc:spChg chg="mod">
          <ac:chgData name="Regina Sauto Arce" userId="33b6af9f-005e-41ce-825d-7a7158967bb8" providerId="ADAL" clId="{C2545560-7BB0-486C-B8A0-8863DC940A79}" dt="2022-11-24T12:37:03.193" v="498" actId="20577"/>
          <ac:spMkLst>
            <pc:docMk/>
            <pc:sldMk cId="1341243541" sldId="702"/>
            <ac:spMk id="18" creationId="{DA43BE21-3D68-43FD-55D1-61F47BC9CAB6}"/>
          </ac:spMkLst>
        </pc:spChg>
      </pc:sldChg>
      <pc:sldChg chg="addSp modSp mod">
        <pc:chgData name="Regina Sauto Arce" userId="33b6af9f-005e-41ce-825d-7a7158967bb8" providerId="ADAL" clId="{C2545560-7BB0-486C-B8A0-8863DC940A79}" dt="2022-11-24T12:04:58.062" v="162" actId="1076"/>
        <pc:sldMkLst>
          <pc:docMk/>
          <pc:sldMk cId="1814592923" sldId="706"/>
        </pc:sldMkLst>
        <pc:spChg chg="mod">
          <ac:chgData name="Regina Sauto Arce" userId="33b6af9f-005e-41ce-825d-7a7158967bb8" providerId="ADAL" clId="{C2545560-7BB0-486C-B8A0-8863DC940A79}" dt="2022-11-24T12:04:55.197" v="161" actId="1076"/>
          <ac:spMkLst>
            <pc:docMk/>
            <pc:sldMk cId="1814592923" sldId="706"/>
            <ac:spMk id="4" creationId="{E839DAF3-3B74-18ED-CEEB-DDBC5AE13906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7" creationId="{0B0FB97D-BF36-B22B-FD91-BD78912EE753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10" creationId="{223322CC-DF8F-302D-F1FE-7B8610F374BD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2" creationId="{21695D6F-F3AC-A96B-E16F-F064A86B09F2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4" creationId="{7052833D-BD23-8EFB-08A4-A932E40D6F84}"/>
          </ac:spMkLst>
        </pc:spChg>
        <pc:spChg chg="mod">
          <ac:chgData name="Regina Sauto Arce" userId="33b6af9f-005e-41ce-825d-7a7158967bb8" providerId="ADAL" clId="{C2545560-7BB0-486C-B8A0-8863DC940A79}" dt="2022-11-24T12:03:46.510" v="152" actId="1076"/>
          <ac:spMkLst>
            <pc:docMk/>
            <pc:sldMk cId="1814592923" sldId="706"/>
            <ac:spMk id="16" creationId="{B0698EBC-8FB7-E770-4A6C-59B723750407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17" creationId="{38955D56-E5FF-3C95-6B16-5ED01C079716}"/>
          </ac:spMkLst>
        </pc:spChg>
        <pc:spChg chg="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8" creationId="{05DFE3B5-AE48-7B38-B316-72EFF58D0282}"/>
          </ac:spMkLst>
        </pc:spChg>
        <pc:spChg chg="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9" creationId="{5EDD62B9-5EAE-D453-34FF-84B2A1ECF37A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20" creationId="{2A22F328-AE97-A108-2B5C-3AE93D14394A}"/>
          </ac:spMkLst>
        </pc:spChg>
        <pc:spChg chg="mod">
          <ac:chgData name="Regina Sauto Arce" userId="33b6af9f-005e-41ce-825d-7a7158967bb8" providerId="ADAL" clId="{C2545560-7BB0-486C-B8A0-8863DC940A79}" dt="2022-11-24T12:04:47.263" v="160" actId="1076"/>
          <ac:spMkLst>
            <pc:docMk/>
            <pc:sldMk cId="1814592923" sldId="706"/>
            <ac:spMk id="23" creationId="{41FF4468-27A0-EA2E-9B8E-01B8C5C7F39A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24" creationId="{27F98C42-C2B5-1E9F-59D8-0D3DB1B96281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27" creationId="{5B0AD62F-F7BB-29DE-7064-9FD685CAE668}"/>
          </ac:spMkLst>
        </pc:spChg>
        <pc:grpChg chg="add mod">
          <ac:chgData name="Regina Sauto Arce" userId="33b6af9f-005e-41ce-825d-7a7158967bb8" providerId="ADAL" clId="{C2545560-7BB0-486C-B8A0-8863DC940A79}" dt="2022-11-24T12:04:11.292" v="154" actId="571"/>
          <ac:grpSpMkLst>
            <pc:docMk/>
            <pc:sldMk cId="1814592923" sldId="706"/>
            <ac:grpSpMk id="15" creationId="{E20F0E6E-296D-37FD-16DD-5628063EAB87}"/>
          </ac:grpSpMkLst>
        </pc:grp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2" creationId="{71B2B6B0-268E-87BA-A680-9B651A60E28C}"/>
          </ac:picMkLst>
        </pc:picChg>
        <pc:picChg chg="mod">
          <ac:chgData name="Regina Sauto Arce" userId="33b6af9f-005e-41ce-825d-7a7158967bb8" providerId="ADAL" clId="{C2545560-7BB0-486C-B8A0-8863DC940A79}" dt="2022-11-24T12:04:58.062" v="162" actId="1076"/>
          <ac:picMkLst>
            <pc:docMk/>
            <pc:sldMk cId="1814592923" sldId="706"/>
            <ac:picMk id="5" creationId="{71BD8461-79B0-814B-05CC-F9DE7515204C}"/>
          </ac:picMkLst>
        </pc:picChg>
        <pc:picChg chg="mod">
          <ac:chgData name="Regina Sauto Arce" userId="33b6af9f-005e-41ce-825d-7a7158967bb8" providerId="ADAL" clId="{C2545560-7BB0-486C-B8A0-8863DC940A79}" dt="2022-11-24T12:04:39.679" v="159" actId="1076"/>
          <ac:picMkLst>
            <pc:docMk/>
            <pc:sldMk cId="1814592923" sldId="706"/>
            <ac:picMk id="6" creationId="{109D8607-35D2-E3EB-3DE4-F0890B6A9E8C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8" creationId="{4B0BEE9C-2B8B-E9D2-792F-39BFB4EABDB2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9" creationId="{0D240E7D-8D33-C785-4B42-4A420A6B6919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11" creationId="{A543B3B1-B35A-A32E-0D01-5EF4CEB0F358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22" creationId="{E59E5A90-3934-3E48-781A-91FA6EF27704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0" creationId="{11EAA6CC-8211-D931-1232-6E65B64612BC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1" creationId="{0F5C3172-18F6-5046-66D4-C02B8037BF95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2" creationId="{3EF1AF36-F7D6-0845-505F-14B6A2F9FFA7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6" creationId="{F1C6CC3F-E7E9-035E-C57F-D0E82E3FFB75}"/>
          </ac:picMkLst>
        </pc:picChg>
      </pc:sldChg>
      <pc:sldChg chg="addSp delSp modSp mod">
        <pc:chgData name="Regina Sauto Arce" userId="33b6af9f-005e-41ce-825d-7a7158967bb8" providerId="ADAL" clId="{C2545560-7BB0-486C-B8A0-8863DC940A79}" dt="2022-11-24T13:16:19.751" v="527" actId="478"/>
        <pc:sldMkLst>
          <pc:docMk/>
          <pc:sldMk cId="736684807" sldId="717"/>
        </pc:sldMkLst>
        <pc:spChg chg="add mod">
          <ac:chgData name="Regina Sauto Arce" userId="33b6af9f-005e-41ce-825d-7a7158967bb8" providerId="ADAL" clId="{C2545560-7BB0-486C-B8A0-8863DC940A79}" dt="2022-11-24T12:30:53.636" v="332" actId="20577"/>
          <ac:spMkLst>
            <pc:docMk/>
            <pc:sldMk cId="736684807" sldId="717"/>
            <ac:spMk id="5" creationId="{7E28F13D-6693-D14B-EFA8-DDB9A3CB2B51}"/>
          </ac:spMkLst>
        </pc:spChg>
        <pc:spChg chg="mod">
          <ac:chgData name="Regina Sauto Arce" userId="33b6af9f-005e-41ce-825d-7a7158967bb8" providerId="ADAL" clId="{C2545560-7BB0-486C-B8A0-8863DC940A79}" dt="2022-11-24T12:24:38.980" v="262" actId="1076"/>
          <ac:spMkLst>
            <pc:docMk/>
            <pc:sldMk cId="736684807" sldId="717"/>
            <ac:spMk id="16" creationId="{7128B8A0-6DA2-5840-3543-15160F17D4B6}"/>
          </ac:spMkLst>
        </pc:spChg>
        <pc:spChg chg="mod">
          <ac:chgData name="Regina Sauto Arce" userId="33b6af9f-005e-41ce-825d-7a7158967bb8" providerId="ADAL" clId="{C2545560-7BB0-486C-B8A0-8863DC940A79}" dt="2022-11-24T12:24:43.763" v="263" actId="1076"/>
          <ac:spMkLst>
            <pc:docMk/>
            <pc:sldMk cId="736684807" sldId="717"/>
            <ac:spMk id="17" creationId="{C656CB17-6062-BB62-4B73-433BCC516845}"/>
          </ac:spMkLst>
        </pc:spChg>
        <pc:spChg chg="mod">
          <ac:chgData name="Regina Sauto Arce" userId="33b6af9f-005e-41ce-825d-7a7158967bb8" providerId="ADAL" clId="{C2545560-7BB0-486C-B8A0-8863DC940A79}" dt="2022-11-24T13:15:56.214" v="513" actId="20577"/>
          <ac:spMkLst>
            <pc:docMk/>
            <pc:sldMk cId="736684807" sldId="717"/>
            <ac:spMk id="22" creationId="{6E575CC1-BBD5-E664-F5E8-C6E20FFBEBC5}"/>
          </ac:spMkLst>
        </pc:spChg>
        <pc:spChg chg="mod">
          <ac:chgData name="Regina Sauto Arce" userId="33b6af9f-005e-41ce-825d-7a7158967bb8" providerId="ADAL" clId="{C2545560-7BB0-486C-B8A0-8863DC940A79}" dt="2022-11-24T13:16:10.391" v="526" actId="20577"/>
          <ac:spMkLst>
            <pc:docMk/>
            <pc:sldMk cId="736684807" sldId="717"/>
            <ac:spMk id="23" creationId="{D6BC60F2-A6FD-2D09-A49E-B1FA17963891}"/>
          </ac:spMkLst>
        </pc:spChg>
        <pc:cxnChg chg="add del mod">
          <ac:chgData name="Regina Sauto Arce" userId="33b6af9f-005e-41ce-825d-7a7158967bb8" providerId="ADAL" clId="{C2545560-7BB0-486C-B8A0-8863DC940A79}" dt="2022-11-24T13:16:19.751" v="527" actId="478"/>
          <ac:cxnSpMkLst>
            <pc:docMk/>
            <pc:sldMk cId="736684807" sldId="717"/>
            <ac:cxnSpMk id="2" creationId="{DED080A3-0E04-E6D7-0A8C-0FE8F8C40F1C}"/>
          </ac:cxnSpMkLst>
        </pc:cxnChg>
      </pc:sldChg>
      <pc:sldChg chg="modSp mod">
        <pc:chgData name="Regina Sauto Arce" userId="33b6af9f-005e-41ce-825d-7a7158967bb8" providerId="ADAL" clId="{C2545560-7BB0-486C-B8A0-8863DC940A79}" dt="2022-11-24T12:16:58.371" v="199" actId="20577"/>
        <pc:sldMkLst>
          <pc:docMk/>
          <pc:sldMk cId="694783718" sldId="718"/>
        </pc:sldMkLst>
        <pc:spChg chg="mod">
          <ac:chgData name="Regina Sauto Arce" userId="33b6af9f-005e-41ce-825d-7a7158967bb8" providerId="ADAL" clId="{C2545560-7BB0-486C-B8A0-8863DC940A79}" dt="2022-11-24T12:16:58.371" v="199" actId="20577"/>
          <ac:spMkLst>
            <pc:docMk/>
            <pc:sldMk cId="694783718" sldId="718"/>
            <ac:spMk id="33" creationId="{95E6E7B2-9517-4320-E354-07B2C18AD79B}"/>
          </ac:spMkLst>
        </pc:spChg>
      </pc:sldChg>
      <pc:sldChg chg="modSp mod">
        <pc:chgData name="Regina Sauto Arce" userId="33b6af9f-005e-41ce-825d-7a7158967bb8" providerId="ADAL" clId="{C2545560-7BB0-486C-B8A0-8863DC940A79}" dt="2022-11-24T12:02:25.726" v="112" actId="20577"/>
        <pc:sldMkLst>
          <pc:docMk/>
          <pc:sldMk cId="474057554" sldId="1176"/>
        </pc:sldMkLst>
        <pc:spChg chg="mod">
          <ac:chgData name="Regina Sauto Arce" userId="33b6af9f-005e-41ce-825d-7a7158967bb8" providerId="ADAL" clId="{C2545560-7BB0-486C-B8A0-8863DC940A79}" dt="2022-11-24T12:02:25.726" v="112" actId="20577"/>
          <ac:spMkLst>
            <pc:docMk/>
            <pc:sldMk cId="474057554" sldId="1176"/>
            <ac:spMk id="3" creationId="{5FDD3E9F-1137-4825-29A4-E2B9EB65A381}"/>
          </ac:spMkLst>
        </pc:spChg>
      </pc:sldChg>
      <pc:sldChg chg="modSp mod">
        <pc:chgData name="Regina Sauto Arce" userId="33b6af9f-005e-41ce-825d-7a7158967bb8" providerId="ADAL" clId="{C2545560-7BB0-486C-B8A0-8863DC940A79}" dt="2022-11-24T12:02:46.750" v="143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C2545560-7BB0-486C-B8A0-8863DC940A79}" dt="2022-11-24T12:02:46.750" v="143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141F6C41-C601-4D80-ADA0-C01188C528BF}"/>
    <pc:docChg chg="undo redo custSel modSld">
      <pc:chgData name="Regina Sauto Arce" userId="33b6af9f-005e-41ce-825d-7a7158967bb8" providerId="ADAL" clId="{141F6C41-C601-4D80-ADA0-C01188C528BF}" dt="2022-11-24T11:52:55.092" v="2519" actId="13926"/>
      <pc:docMkLst>
        <pc:docMk/>
      </pc:docMkLst>
      <pc:sldChg chg="modSp mod">
        <pc:chgData name="Regina Sauto Arce" userId="33b6af9f-005e-41ce-825d-7a7158967bb8" providerId="ADAL" clId="{141F6C41-C601-4D80-ADA0-C01188C528BF}" dt="2022-11-21T13:23:05.567" v="715" actId="20577"/>
        <pc:sldMkLst>
          <pc:docMk/>
          <pc:sldMk cId="469050280" sldId="280"/>
        </pc:sldMkLst>
        <pc:spChg chg="mod">
          <ac:chgData name="Regina Sauto Arce" userId="33b6af9f-005e-41ce-825d-7a7158967bb8" providerId="ADAL" clId="{141F6C41-C601-4D80-ADA0-C01188C528BF}" dt="2022-11-21T13:23:05.567" v="715" actId="20577"/>
          <ac:spMkLst>
            <pc:docMk/>
            <pc:sldMk cId="469050280" sldId="280"/>
            <ac:spMk id="6" creationId="{39676090-9C40-92E1-7CB3-FB495C69BED0}"/>
          </ac:spMkLst>
        </pc:spChg>
      </pc:sldChg>
      <pc:sldChg chg="modSp mod">
        <pc:chgData name="Regina Sauto Arce" userId="33b6af9f-005e-41ce-825d-7a7158967bb8" providerId="ADAL" clId="{141F6C41-C601-4D80-ADA0-C01188C528BF}" dt="2022-11-23T13:06:54.642" v="1346" actId="20577"/>
        <pc:sldMkLst>
          <pc:docMk/>
          <pc:sldMk cId="2610247733" sldId="357"/>
        </pc:sldMkLst>
        <pc:spChg chg="mod">
          <ac:chgData name="Regina Sauto Arce" userId="33b6af9f-005e-41ce-825d-7a7158967bb8" providerId="ADAL" clId="{141F6C41-C601-4D80-ADA0-C01188C528BF}" dt="2022-11-23T13:06:54.642" v="1346" actId="20577"/>
          <ac:spMkLst>
            <pc:docMk/>
            <pc:sldMk cId="2610247733" sldId="357"/>
            <ac:spMk id="9" creationId="{11B6012C-87C0-823A-529A-B6430605360E}"/>
          </ac:spMkLst>
        </pc:spChg>
      </pc:sldChg>
      <pc:sldChg chg="modSp mod">
        <pc:chgData name="Regina Sauto Arce" userId="33b6af9f-005e-41ce-825d-7a7158967bb8" providerId="ADAL" clId="{141F6C41-C601-4D80-ADA0-C01188C528BF}" dt="2022-11-24T11:52:55.092" v="2519" actId="13926"/>
        <pc:sldMkLst>
          <pc:docMk/>
          <pc:sldMk cId="2209066577" sldId="358"/>
        </pc:sldMkLst>
        <pc:spChg chg="mod">
          <ac:chgData name="Regina Sauto Arce" userId="33b6af9f-005e-41ce-825d-7a7158967bb8" providerId="ADAL" clId="{141F6C41-C601-4D80-ADA0-C01188C528BF}" dt="2022-11-24T11:52:55.092" v="2519" actId="13926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141F6C41-C601-4D80-ADA0-C01188C528BF}" dt="2022-11-21T10:15:51.146" v="370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modSp mod">
        <pc:chgData name="Regina Sauto Arce" userId="33b6af9f-005e-41ce-825d-7a7158967bb8" providerId="ADAL" clId="{141F6C41-C601-4D80-ADA0-C01188C528BF}" dt="2022-11-21T13:24:43.391" v="736" actId="1076"/>
        <pc:sldMkLst>
          <pc:docMk/>
          <pc:sldMk cId="2653334630" sldId="419"/>
        </pc:sldMkLst>
        <pc:spChg chg="mod">
          <ac:chgData name="Regina Sauto Arce" userId="33b6af9f-005e-41ce-825d-7a7158967bb8" providerId="ADAL" clId="{141F6C41-C601-4D80-ADA0-C01188C528BF}" dt="2022-11-21T13:24:25.212" v="734" actId="255"/>
          <ac:spMkLst>
            <pc:docMk/>
            <pc:sldMk cId="2653334630" sldId="419"/>
            <ac:spMk id="5" creationId="{346B4197-84CB-C67A-1E5C-8243F4B50CE9}"/>
          </ac:spMkLst>
        </pc:spChg>
        <pc:spChg chg="mod">
          <ac:chgData name="Regina Sauto Arce" userId="33b6af9f-005e-41ce-825d-7a7158967bb8" providerId="ADAL" clId="{141F6C41-C601-4D80-ADA0-C01188C528BF}" dt="2022-11-21T13:24:43.391" v="736" actId="1076"/>
          <ac:spMkLst>
            <pc:docMk/>
            <pc:sldMk cId="2653334630" sldId="419"/>
            <ac:spMk id="60" creationId="{C961BC10-358E-9EC4-462F-8CE0FE16B1C7}"/>
          </ac:spMkLst>
        </pc:spChg>
      </pc:sldChg>
      <pc:sldChg chg="addSp delSp modSp mod">
        <pc:chgData name="Regina Sauto Arce" userId="33b6af9f-005e-41ce-825d-7a7158967bb8" providerId="ADAL" clId="{141F6C41-C601-4D80-ADA0-C01188C528BF}" dt="2022-11-21T13:35:15.580" v="901" actId="20577"/>
        <pc:sldMkLst>
          <pc:docMk/>
          <pc:sldMk cId="1814592923" sldId="706"/>
        </pc:sldMkLst>
        <pc:spChg chg="add mod">
          <ac:chgData name="Regina Sauto Arce" userId="33b6af9f-005e-41ce-825d-7a7158967bb8" providerId="ADAL" clId="{141F6C41-C601-4D80-ADA0-C01188C528BF}" dt="2022-11-21T13:35:15.580" v="901" actId="20577"/>
          <ac:spMkLst>
            <pc:docMk/>
            <pc:sldMk cId="1814592923" sldId="706"/>
            <ac:spMk id="7" creationId="{0B0FB97D-BF36-B22B-FD91-BD78912EE753}"/>
          </ac:spMkLst>
        </pc:spChg>
        <pc:spChg chg="mod">
          <ac:chgData name="Regina Sauto Arce" userId="33b6af9f-005e-41ce-825d-7a7158967bb8" providerId="ADAL" clId="{141F6C41-C601-4D80-ADA0-C01188C528BF}" dt="2022-11-21T13:31:12.263" v="799" actId="1076"/>
          <ac:spMkLst>
            <pc:docMk/>
            <pc:sldMk cId="1814592923" sldId="706"/>
            <ac:spMk id="10" creationId="{223322CC-DF8F-302D-F1FE-7B8610F374BD}"/>
          </ac:spMkLst>
        </pc:spChg>
        <pc:spChg chg="mod">
          <ac:chgData name="Regina Sauto Arce" userId="33b6af9f-005e-41ce-825d-7a7158967bb8" providerId="ADAL" clId="{141F6C41-C601-4D80-ADA0-C01188C528BF}" dt="2022-11-21T13:33:50.230" v="899" actId="20577"/>
          <ac:spMkLst>
            <pc:docMk/>
            <pc:sldMk cId="1814592923" sldId="706"/>
            <ac:spMk id="17" creationId="{38955D56-E5FF-3C95-6B16-5ED01C079716}"/>
          </ac:spMkLst>
        </pc:spChg>
        <pc:spChg chg="mod">
          <ac:chgData name="Regina Sauto Arce" userId="33b6af9f-005e-41ce-825d-7a7158967bb8" providerId="ADAL" clId="{141F6C41-C601-4D80-ADA0-C01188C528BF}" dt="2022-11-21T13:33:19.102" v="872" actId="1076"/>
          <ac:spMkLst>
            <pc:docMk/>
            <pc:sldMk cId="1814592923" sldId="706"/>
            <ac:spMk id="23" creationId="{41FF4468-27A0-EA2E-9B8E-01B8C5C7F39A}"/>
          </ac:spMkLst>
        </pc:spChg>
        <pc:spChg chg="mod">
          <ac:chgData name="Regina Sauto Arce" userId="33b6af9f-005e-41ce-825d-7a7158967bb8" providerId="ADAL" clId="{141F6C41-C601-4D80-ADA0-C01188C528BF}" dt="2022-11-21T13:33:40.898" v="897" actId="1076"/>
          <ac:spMkLst>
            <pc:docMk/>
            <pc:sldMk cId="1814592923" sldId="706"/>
            <ac:spMk id="27" creationId="{5B0AD62F-F7BB-29DE-7064-9FD685CAE668}"/>
          </ac:spMkLst>
        </pc:spChg>
        <pc:picChg chg="add mod">
          <ac:chgData name="Regina Sauto Arce" userId="33b6af9f-005e-41ce-825d-7a7158967bb8" providerId="ADAL" clId="{141F6C41-C601-4D80-ADA0-C01188C528BF}" dt="2022-11-21T13:21:24.477" v="709" actId="1076"/>
          <ac:picMkLst>
            <pc:docMk/>
            <pc:sldMk cId="1814592923" sldId="706"/>
            <ac:picMk id="5" creationId="{71BD8461-79B0-814B-05CC-F9DE7515204C}"/>
          </ac:picMkLst>
        </pc:picChg>
        <pc:picChg chg="add mod">
          <ac:chgData name="Regina Sauto Arce" userId="33b6af9f-005e-41ce-825d-7a7158967bb8" providerId="ADAL" clId="{141F6C41-C601-4D80-ADA0-C01188C528BF}" dt="2022-11-21T13:33:08.679" v="869" actId="1076"/>
          <ac:picMkLst>
            <pc:docMk/>
            <pc:sldMk cId="1814592923" sldId="706"/>
            <ac:picMk id="6" creationId="{109D8607-35D2-E3EB-3DE4-F0890B6A9E8C}"/>
          </ac:picMkLst>
        </pc:picChg>
        <pc:picChg chg="del">
          <ac:chgData name="Regina Sauto Arce" userId="33b6af9f-005e-41ce-825d-7a7158967bb8" providerId="ADAL" clId="{141F6C41-C601-4D80-ADA0-C01188C528BF}" dt="2022-11-21T13:20:43.230" v="700" actId="478"/>
          <ac:picMkLst>
            <pc:docMk/>
            <pc:sldMk cId="1814592923" sldId="706"/>
            <ac:picMk id="15" creationId="{E1FDC26C-B902-4CA3-1CBD-0394D3966A76}"/>
          </ac:picMkLst>
        </pc:picChg>
        <pc:picChg chg="mod">
          <ac:chgData name="Regina Sauto Arce" userId="33b6af9f-005e-41ce-825d-7a7158967bb8" providerId="ADAL" clId="{141F6C41-C601-4D80-ADA0-C01188C528BF}" dt="2022-11-21T13:33:15.576" v="871" actId="1076"/>
          <ac:picMkLst>
            <pc:docMk/>
            <pc:sldMk cId="1814592923" sldId="706"/>
            <ac:picMk id="30" creationId="{11EAA6CC-8211-D931-1232-6E65B64612BC}"/>
          </ac:picMkLst>
        </pc:picChg>
        <pc:picChg chg="mod">
          <ac:chgData name="Regina Sauto Arce" userId="33b6af9f-005e-41ce-825d-7a7158967bb8" providerId="ADAL" clId="{141F6C41-C601-4D80-ADA0-C01188C528BF}" dt="2022-11-21T13:32:59.728" v="866" actId="1076"/>
          <ac:picMkLst>
            <pc:docMk/>
            <pc:sldMk cId="1814592923" sldId="706"/>
            <ac:picMk id="31" creationId="{0F5C3172-18F6-5046-66D4-C02B8037BF95}"/>
          </ac:picMkLst>
        </pc:picChg>
        <pc:picChg chg="mod">
          <ac:chgData name="Regina Sauto Arce" userId="33b6af9f-005e-41ce-825d-7a7158967bb8" providerId="ADAL" clId="{141F6C41-C601-4D80-ADA0-C01188C528BF}" dt="2022-11-21T13:33:35.656" v="895" actId="1076"/>
          <ac:picMkLst>
            <pc:docMk/>
            <pc:sldMk cId="1814592923" sldId="706"/>
            <ac:picMk id="32" creationId="{3EF1AF36-F7D6-0845-505F-14B6A2F9FFA7}"/>
          </ac:picMkLst>
        </pc:picChg>
        <pc:picChg chg="mod">
          <ac:chgData name="Regina Sauto Arce" userId="33b6af9f-005e-41ce-825d-7a7158967bb8" providerId="ADAL" clId="{141F6C41-C601-4D80-ADA0-C01188C528BF}" dt="2022-11-21T13:33:12.919" v="870" actId="1076"/>
          <ac:picMkLst>
            <pc:docMk/>
            <pc:sldMk cId="1814592923" sldId="706"/>
            <ac:picMk id="36" creationId="{F1C6CC3F-E7E9-035E-C57F-D0E82E3FFB75}"/>
          </ac:picMkLst>
        </pc:picChg>
      </pc:sldChg>
      <pc:sldChg chg="modSp mod">
        <pc:chgData name="Regina Sauto Arce" userId="33b6af9f-005e-41ce-825d-7a7158967bb8" providerId="ADAL" clId="{141F6C41-C601-4D80-ADA0-C01188C528BF}" dt="2022-11-21T13:07:09.503" v="698" actId="20577"/>
        <pc:sldMkLst>
          <pc:docMk/>
          <pc:sldMk cId="3073743304" sldId="709"/>
        </pc:sldMkLst>
        <pc:spChg chg="mod">
          <ac:chgData name="Regina Sauto Arce" userId="33b6af9f-005e-41ce-825d-7a7158967bb8" providerId="ADAL" clId="{141F6C41-C601-4D80-ADA0-C01188C528BF}" dt="2022-11-21T13:07:09.503" v="698" actId="20577"/>
          <ac:spMkLst>
            <pc:docMk/>
            <pc:sldMk cId="3073743304" sldId="709"/>
            <ac:spMk id="46" creationId="{93BF8A66-560D-6C4D-537D-24074A59C1C5}"/>
          </ac:spMkLst>
        </pc:spChg>
        <pc:spChg chg="mod">
          <ac:chgData name="Regina Sauto Arce" userId="33b6af9f-005e-41ce-825d-7a7158967bb8" providerId="ADAL" clId="{141F6C41-C601-4D80-ADA0-C01188C528BF}" dt="2022-11-21T13:06:12.206" v="691" actId="13926"/>
          <ac:spMkLst>
            <pc:docMk/>
            <pc:sldMk cId="3073743304" sldId="709"/>
            <ac:spMk id="50" creationId="{28AC9026-A0A3-DBFD-267F-642086868E37}"/>
          </ac:spMkLst>
        </pc:spChg>
        <pc:spChg chg="mod">
          <ac:chgData name="Regina Sauto Arce" userId="33b6af9f-005e-41ce-825d-7a7158967bb8" providerId="ADAL" clId="{141F6C41-C601-4D80-ADA0-C01188C528BF}" dt="2022-11-21T13:06:26.058" v="694" actId="20577"/>
          <ac:spMkLst>
            <pc:docMk/>
            <pc:sldMk cId="3073743304" sldId="709"/>
            <ac:spMk id="51" creationId="{BC4136D0-BE15-6457-FAA0-FA71160C5D30}"/>
          </ac:spMkLst>
        </pc:spChg>
        <pc:spChg chg="mod">
          <ac:chgData name="Regina Sauto Arce" userId="33b6af9f-005e-41ce-825d-7a7158967bb8" providerId="ADAL" clId="{141F6C41-C601-4D80-ADA0-C01188C528BF}" dt="2022-11-21T13:06:17.776" v="692" actId="13926"/>
          <ac:spMkLst>
            <pc:docMk/>
            <pc:sldMk cId="3073743304" sldId="709"/>
            <ac:spMk id="52" creationId="{1E855AF8-90C5-2005-9CA5-8550DD74B662}"/>
          </ac:spMkLst>
        </pc:spChg>
      </pc:sldChg>
      <pc:sldChg chg="modSp mod">
        <pc:chgData name="Regina Sauto Arce" userId="33b6af9f-005e-41ce-825d-7a7158967bb8" providerId="ADAL" clId="{141F6C41-C601-4D80-ADA0-C01188C528BF}" dt="2022-11-21T13:27:00.142" v="772" actId="1076"/>
        <pc:sldMkLst>
          <pc:docMk/>
          <pc:sldMk cId="1991428716" sldId="711"/>
        </pc:sldMkLst>
        <pc:spChg chg="mod">
          <ac:chgData name="Regina Sauto Arce" userId="33b6af9f-005e-41ce-825d-7a7158967bb8" providerId="ADAL" clId="{141F6C41-C601-4D80-ADA0-C01188C528BF}" dt="2022-11-21T13:26:56.743" v="771" actId="1076"/>
          <ac:spMkLst>
            <pc:docMk/>
            <pc:sldMk cId="1991428716" sldId="711"/>
            <ac:spMk id="5" creationId="{0DF180EA-DDF5-7713-E1CE-15DE577A54BC}"/>
          </ac:spMkLst>
        </pc:spChg>
        <pc:spChg chg="mod">
          <ac:chgData name="Regina Sauto Arce" userId="33b6af9f-005e-41ce-825d-7a7158967bb8" providerId="ADAL" clId="{141F6C41-C601-4D80-ADA0-C01188C528BF}" dt="2022-11-21T13:27:00.142" v="772" actId="1076"/>
          <ac:spMkLst>
            <pc:docMk/>
            <pc:sldMk cId="1991428716" sldId="711"/>
            <ac:spMk id="13" creationId="{393A6E19-4F48-C591-95E0-F5E667314D42}"/>
          </ac:spMkLst>
        </pc:spChg>
      </pc:sldChg>
      <pc:sldChg chg="modSp mod">
        <pc:chgData name="Regina Sauto Arce" userId="33b6af9f-005e-41ce-825d-7a7158967bb8" providerId="ADAL" clId="{141F6C41-C601-4D80-ADA0-C01188C528BF}" dt="2022-11-24T11:08:21.088" v="2240" actId="20577"/>
        <pc:sldMkLst>
          <pc:docMk/>
          <pc:sldMk cId="474057554" sldId="1176"/>
        </pc:sldMkLst>
        <pc:spChg chg="mod">
          <ac:chgData name="Regina Sauto Arce" userId="33b6af9f-005e-41ce-825d-7a7158967bb8" providerId="ADAL" clId="{141F6C41-C601-4D80-ADA0-C01188C528BF}" dt="2022-11-24T11:08:21.088" v="2240" actId="20577"/>
          <ac:spMkLst>
            <pc:docMk/>
            <pc:sldMk cId="474057554" sldId="1176"/>
            <ac:spMk id="3" creationId="{5FDD3E9F-1137-4825-29A4-E2B9EB65A381}"/>
          </ac:spMkLst>
        </pc:spChg>
        <pc:spChg chg="mod">
          <ac:chgData name="Regina Sauto Arce" userId="33b6af9f-005e-41ce-825d-7a7158967bb8" providerId="ADAL" clId="{141F6C41-C601-4D80-ADA0-C01188C528BF}" dt="2022-11-21T13:22:23.943" v="714" actId="20577"/>
          <ac:spMkLst>
            <pc:docMk/>
            <pc:sldMk cId="474057554" sldId="1176"/>
            <ac:spMk id="4" creationId="{F2A0A4F0-EEC1-E0FA-65F5-07A1ECD14A7E}"/>
          </ac:spMkLst>
        </pc:spChg>
      </pc:sldChg>
      <pc:sldChg chg="modSp mod">
        <pc:chgData name="Regina Sauto Arce" userId="33b6af9f-005e-41ce-825d-7a7158967bb8" providerId="ADAL" clId="{141F6C41-C601-4D80-ADA0-C01188C528BF}" dt="2022-11-18T12:59:36.675" v="266" actId="20577"/>
        <pc:sldMkLst>
          <pc:docMk/>
          <pc:sldMk cId="1455405824" sldId="1177"/>
        </pc:sldMkLst>
        <pc:spChg chg="mod">
          <ac:chgData name="Regina Sauto Arce" userId="33b6af9f-005e-41ce-825d-7a7158967bb8" providerId="ADAL" clId="{141F6C41-C601-4D80-ADA0-C01188C528BF}" dt="2022-11-18T12:59:36.675" v="266" actId="20577"/>
          <ac:spMkLst>
            <pc:docMk/>
            <pc:sldMk cId="1455405824" sldId="1177"/>
            <ac:spMk id="4" creationId="{9534A399-A84A-E9A2-BED2-E8F5D4BC9C82}"/>
          </ac:spMkLst>
        </pc:spChg>
        <pc:spChg chg="mod">
          <ac:chgData name="Regina Sauto Arce" userId="33b6af9f-005e-41ce-825d-7a7158967bb8" providerId="ADAL" clId="{141F6C41-C601-4D80-ADA0-C01188C528BF}" dt="2022-11-17T16:36:49.401" v="50" actId="20577"/>
          <ac:spMkLst>
            <pc:docMk/>
            <pc:sldMk cId="1455405824" sldId="1177"/>
            <ac:spMk id="15" creationId="{D84EEB3D-EF10-65C5-A7FA-41357D91D4FF}"/>
          </ac:spMkLst>
        </pc:spChg>
      </pc:sldChg>
      <pc:sldChg chg="modSp mod">
        <pc:chgData name="Regina Sauto Arce" userId="33b6af9f-005e-41ce-825d-7a7158967bb8" providerId="ADAL" clId="{141F6C41-C601-4D80-ADA0-C01188C528BF}" dt="2022-11-24T11:51:27.902" v="2518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141F6C41-C601-4D80-ADA0-C01188C528BF}" dt="2022-11-24T11:51:27.902" v="2518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E207C24D-E0D4-1840-A4F3-EB34068944E5}" type="datetimeFigureOut">
              <a:rPr lang="es-ES" smtClean="0"/>
              <a:t>04/12/2023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8297AE49-E017-1949-B472-C0E6694ABB1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6913026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BD70A74C-9BCB-E948-8260-E4E9CC0EB262}" type="datetimeFigureOut">
              <a:rPr lang="es-ES" smtClean="0"/>
              <a:t>04/12/2023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5" rIns="91431" bIns="45715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1431" tIns="45715" rIns="91431" bIns="45715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ACC1A518-5768-D448-AF11-DD265BD4F8F9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6358711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C1A518-5768-D448-AF11-DD265BD4F8F9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240797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áfico 94">
            <a:extLst>
              <a:ext uri="{FF2B5EF4-FFF2-40B4-BE49-F238E27FC236}">
                <a16:creationId xmlns:a16="http://schemas.microsoft.com/office/drawing/2014/main" id="{048D5BB0-45F4-F4DF-E2AB-207DCB67B68A}"/>
              </a:ext>
            </a:extLst>
          </p:cNvPr>
          <p:cNvGrpSpPr/>
          <p:nvPr userDrawn="1"/>
        </p:nvGrpSpPr>
        <p:grpSpPr>
          <a:xfrm>
            <a:off x="3082289" y="5753100"/>
            <a:ext cx="775969" cy="670559"/>
            <a:chOff x="3082289" y="5753100"/>
            <a:chExt cx="775969" cy="670559"/>
          </a:xfrm>
          <a:solidFill>
            <a:srgbClr val="2F2E7C"/>
          </a:solidFill>
        </p:grpSpPr>
        <p:grpSp>
          <p:nvGrpSpPr>
            <p:cNvPr id="9" name="Gráfico 94">
              <a:extLst>
                <a:ext uri="{FF2B5EF4-FFF2-40B4-BE49-F238E27FC236}">
                  <a16:creationId xmlns:a16="http://schemas.microsoft.com/office/drawing/2014/main" id="{23F29352-BF0C-F485-E858-903ED800256E}"/>
                </a:ext>
              </a:extLst>
            </p:cNvPr>
            <p:cNvGrpSpPr/>
            <p:nvPr/>
          </p:nvGrpSpPr>
          <p:grpSpPr>
            <a:xfrm>
              <a:off x="3083560" y="5753100"/>
              <a:ext cx="401319" cy="411479"/>
              <a:chOff x="3083560" y="5753100"/>
              <a:chExt cx="401319" cy="411479"/>
            </a:xfrm>
            <a:solidFill>
              <a:srgbClr val="2F2E7C"/>
            </a:solidFill>
          </p:grpSpPr>
          <p:sp>
            <p:nvSpPr>
              <p:cNvPr id="11" name="Forma libre 10">
                <a:extLst>
                  <a:ext uri="{FF2B5EF4-FFF2-40B4-BE49-F238E27FC236}">
                    <a16:creationId xmlns:a16="http://schemas.microsoft.com/office/drawing/2014/main" id="{2F57425A-DAD2-562B-3CF9-F790E6656E7F}"/>
                  </a:ext>
                </a:extLst>
              </p:cNvPr>
              <p:cNvSpPr/>
              <p:nvPr/>
            </p:nvSpPr>
            <p:spPr>
              <a:xfrm>
                <a:off x="3083560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A336F595-DAC5-10BA-C21C-A9D3545BC8B3}"/>
                  </a:ext>
                </a:extLst>
              </p:cNvPr>
              <p:cNvSpPr/>
              <p:nvPr/>
            </p:nvSpPr>
            <p:spPr>
              <a:xfrm>
                <a:off x="334772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6C6ED07B-C9DA-4BBA-AB08-4642CCA79621}"/>
                </a:ext>
              </a:extLst>
            </p:cNvPr>
            <p:cNvSpPr/>
            <p:nvPr/>
          </p:nvSpPr>
          <p:spPr>
            <a:xfrm>
              <a:off x="3082289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4690 w 775969"/>
                <a:gd name="connsiteY39" fmla="*/ 35560 h 116839"/>
                <a:gd name="connsiteX40" fmla="*/ 665480 w 775969"/>
                <a:gd name="connsiteY40" fmla="*/ 92710 h 116839"/>
                <a:gd name="connsiteX41" fmla="*/ 695960 w 775969"/>
                <a:gd name="connsiteY41" fmla="*/ 92710 h 116839"/>
                <a:gd name="connsiteX42" fmla="*/ 695960 w 775969"/>
                <a:gd name="connsiteY42" fmla="*/ 113030 h 116839"/>
                <a:gd name="connsiteX43" fmla="*/ 63119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469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6250 w 775969"/>
                <a:gd name="connsiteY91" fmla="*/ 113030 h 116839"/>
                <a:gd name="connsiteX92" fmla="*/ 454660 w 775969"/>
                <a:gd name="connsiteY92" fmla="*/ 113030 h 116839"/>
                <a:gd name="connsiteX93" fmla="*/ 454660 w 775969"/>
                <a:gd name="connsiteY93" fmla="*/ 106680 h 116839"/>
                <a:gd name="connsiteX94" fmla="*/ 444500 w 775969"/>
                <a:gd name="connsiteY94" fmla="*/ 113030 h 116839"/>
                <a:gd name="connsiteX95" fmla="*/ 434340 w 775969"/>
                <a:gd name="connsiteY95" fmla="*/ 114300 h 116839"/>
                <a:gd name="connsiteX96" fmla="*/ 420370 w 775969"/>
                <a:gd name="connsiteY96" fmla="*/ 111760 h 116839"/>
                <a:gd name="connsiteX97" fmla="*/ 408940 w 775969"/>
                <a:gd name="connsiteY97" fmla="*/ 104140 h 116839"/>
                <a:gd name="connsiteX98" fmla="*/ 401320 w 775969"/>
                <a:gd name="connsiteY98" fmla="*/ 91440 h 116839"/>
                <a:gd name="connsiteX99" fmla="*/ 398780 w 775969"/>
                <a:gd name="connsiteY99" fmla="*/ 76200 h 116839"/>
                <a:gd name="connsiteX100" fmla="*/ 401320 w 775969"/>
                <a:gd name="connsiteY100" fmla="*/ 59690 h 116839"/>
                <a:gd name="connsiteX101" fmla="*/ 408940 w 775969"/>
                <a:gd name="connsiteY101" fmla="*/ 46990 h 116839"/>
                <a:gd name="connsiteX102" fmla="*/ 420370 w 775969"/>
                <a:gd name="connsiteY102" fmla="*/ 38100 h 116839"/>
                <a:gd name="connsiteX103" fmla="*/ 435610 w 775969"/>
                <a:gd name="connsiteY103" fmla="*/ 35560 h 116839"/>
                <a:gd name="connsiteX104" fmla="*/ 444500 w 775969"/>
                <a:gd name="connsiteY104" fmla="*/ 36830 h 116839"/>
                <a:gd name="connsiteX105" fmla="*/ 453390 w 775969"/>
                <a:gd name="connsiteY105" fmla="*/ 39370 h 116839"/>
                <a:gd name="connsiteX106" fmla="*/ 453390 w 775969"/>
                <a:gd name="connsiteY106" fmla="*/ 2540 h 116839"/>
                <a:gd name="connsiteX107" fmla="*/ 476250 w 775969"/>
                <a:gd name="connsiteY107" fmla="*/ 2540 h 116839"/>
                <a:gd name="connsiteX108" fmla="*/ 47625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4690" y="35560"/>
                  </a:moveTo>
                  <a:lnTo>
                    <a:pt x="665480" y="92710"/>
                  </a:lnTo>
                  <a:lnTo>
                    <a:pt x="695960" y="92710"/>
                  </a:lnTo>
                  <a:lnTo>
                    <a:pt x="695960" y="113030"/>
                  </a:lnTo>
                  <a:lnTo>
                    <a:pt x="63119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469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6250" y="113030"/>
                  </a:moveTo>
                  <a:lnTo>
                    <a:pt x="454660" y="113030"/>
                  </a:lnTo>
                  <a:lnTo>
                    <a:pt x="454660" y="106680"/>
                  </a:lnTo>
                  <a:cubicBezTo>
                    <a:pt x="450850" y="109220"/>
                    <a:pt x="448310" y="111760"/>
                    <a:pt x="444500" y="113030"/>
                  </a:cubicBezTo>
                  <a:cubicBezTo>
                    <a:pt x="441960" y="114300"/>
                    <a:pt x="438150" y="114300"/>
                    <a:pt x="434340" y="114300"/>
                  </a:cubicBezTo>
                  <a:cubicBezTo>
                    <a:pt x="429260" y="114300"/>
                    <a:pt x="424180" y="113030"/>
                    <a:pt x="420370" y="111760"/>
                  </a:cubicBezTo>
                  <a:cubicBezTo>
                    <a:pt x="416560" y="109220"/>
                    <a:pt x="412750" y="106680"/>
                    <a:pt x="408940" y="104140"/>
                  </a:cubicBezTo>
                  <a:cubicBezTo>
                    <a:pt x="406400" y="100330"/>
                    <a:pt x="403860" y="96520"/>
                    <a:pt x="401320" y="91440"/>
                  </a:cubicBezTo>
                  <a:cubicBezTo>
                    <a:pt x="400050" y="86360"/>
                    <a:pt x="398780" y="81280"/>
                    <a:pt x="398780" y="76200"/>
                  </a:cubicBezTo>
                  <a:cubicBezTo>
                    <a:pt x="398780" y="69850"/>
                    <a:pt x="400050" y="64770"/>
                    <a:pt x="401320" y="59690"/>
                  </a:cubicBezTo>
                  <a:cubicBezTo>
                    <a:pt x="403860" y="54610"/>
                    <a:pt x="406400" y="50800"/>
                    <a:pt x="408940" y="46990"/>
                  </a:cubicBezTo>
                  <a:cubicBezTo>
                    <a:pt x="412750" y="43180"/>
                    <a:pt x="416560" y="40640"/>
                    <a:pt x="420370" y="38100"/>
                  </a:cubicBezTo>
                  <a:cubicBezTo>
                    <a:pt x="425450" y="35560"/>
                    <a:pt x="430530" y="35560"/>
                    <a:pt x="435610" y="35560"/>
                  </a:cubicBezTo>
                  <a:cubicBezTo>
                    <a:pt x="438150" y="35560"/>
                    <a:pt x="441960" y="35560"/>
                    <a:pt x="444500" y="36830"/>
                  </a:cubicBezTo>
                  <a:cubicBezTo>
                    <a:pt x="447040" y="36830"/>
                    <a:pt x="449580" y="38100"/>
                    <a:pt x="453390" y="39370"/>
                  </a:cubicBezTo>
                  <a:lnTo>
                    <a:pt x="453390" y="2540"/>
                  </a:lnTo>
                  <a:lnTo>
                    <a:pt x="476250" y="2540"/>
                  </a:lnTo>
                  <a:lnTo>
                    <a:pt x="47625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147" name="Título 1">
            <a:extLst>
              <a:ext uri="{FF2B5EF4-FFF2-40B4-BE49-F238E27FC236}">
                <a16:creationId xmlns:a16="http://schemas.microsoft.com/office/drawing/2014/main" id="{5BC2731E-84C3-076B-1A00-EE2FB6DFD46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69337" y="284479"/>
            <a:ext cx="6067066" cy="2326641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>
            <a:lvl1pPr algn="l">
              <a:defRPr sz="3600" b="1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148" name="Marcador de contenido 2">
            <a:extLst>
              <a:ext uri="{FF2B5EF4-FFF2-40B4-BE49-F238E27FC236}">
                <a16:creationId xmlns:a16="http://schemas.microsoft.com/office/drawing/2014/main" id="{4FD00900-58D8-2F49-F7BF-D7B66182B59D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3069337" y="2323345"/>
            <a:ext cx="6056966" cy="294969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endParaRPr lang="es-ES" dirty="0"/>
          </a:p>
        </p:txBody>
      </p:sp>
      <p:grpSp>
        <p:nvGrpSpPr>
          <p:cNvPr id="7" name="Gráfico 234">
            <a:extLst>
              <a:ext uri="{FF2B5EF4-FFF2-40B4-BE49-F238E27FC236}">
                <a16:creationId xmlns:a16="http://schemas.microsoft.com/office/drawing/2014/main" id="{958DB2EB-697D-EA56-34F4-8F04BED662AF}"/>
              </a:ext>
            </a:extLst>
          </p:cNvPr>
          <p:cNvGrpSpPr/>
          <p:nvPr userDrawn="1"/>
        </p:nvGrpSpPr>
        <p:grpSpPr>
          <a:xfrm>
            <a:off x="7623665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45" name="Gráfico 234">
              <a:extLst>
                <a:ext uri="{FF2B5EF4-FFF2-40B4-BE49-F238E27FC236}">
                  <a16:creationId xmlns:a16="http://schemas.microsoft.com/office/drawing/2014/main" id="{24223DEB-679E-D649-81ED-ED354EB95D5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73" name="Gráfico 234">
                <a:extLst>
                  <a:ext uri="{FF2B5EF4-FFF2-40B4-BE49-F238E27FC236}">
                    <a16:creationId xmlns:a16="http://schemas.microsoft.com/office/drawing/2014/main" id="{7FAC8787-0B3C-97FB-31BF-214E3EF55351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94" name="Forma libre 193">
                  <a:extLst>
                    <a:ext uri="{FF2B5EF4-FFF2-40B4-BE49-F238E27FC236}">
                      <a16:creationId xmlns:a16="http://schemas.microsoft.com/office/drawing/2014/main" id="{52859254-8255-0DB4-095D-0272BD46A154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5" name="Forma libre 194">
                  <a:extLst>
                    <a:ext uri="{FF2B5EF4-FFF2-40B4-BE49-F238E27FC236}">
                      <a16:creationId xmlns:a16="http://schemas.microsoft.com/office/drawing/2014/main" id="{18C1DF82-E6D7-2ECD-212B-72A3B78FA1DE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6" name="Forma libre 195">
                  <a:extLst>
                    <a:ext uri="{FF2B5EF4-FFF2-40B4-BE49-F238E27FC236}">
                      <a16:creationId xmlns:a16="http://schemas.microsoft.com/office/drawing/2014/main" id="{B5EE6C9D-4015-81E3-426E-392366CD03F0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7" name="Forma libre 196">
                  <a:extLst>
                    <a:ext uri="{FF2B5EF4-FFF2-40B4-BE49-F238E27FC236}">
                      <a16:creationId xmlns:a16="http://schemas.microsoft.com/office/drawing/2014/main" id="{46109CEC-CAB9-1867-73CB-F0052C03649C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8" name="Forma libre 197">
                  <a:extLst>
                    <a:ext uri="{FF2B5EF4-FFF2-40B4-BE49-F238E27FC236}">
                      <a16:creationId xmlns:a16="http://schemas.microsoft.com/office/drawing/2014/main" id="{8A04D8DB-BE49-1500-5B99-6BAB5CC916B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9" name="Forma libre 198">
                  <a:extLst>
                    <a:ext uri="{FF2B5EF4-FFF2-40B4-BE49-F238E27FC236}">
                      <a16:creationId xmlns:a16="http://schemas.microsoft.com/office/drawing/2014/main" id="{51BA3AEC-A5BD-04D8-2FAB-7A290A99B64C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0" name="Forma libre 199">
                  <a:extLst>
                    <a:ext uri="{FF2B5EF4-FFF2-40B4-BE49-F238E27FC236}">
                      <a16:creationId xmlns:a16="http://schemas.microsoft.com/office/drawing/2014/main" id="{AE62315D-D02F-64FA-FC33-EF15F42DCE04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1" name="Forma libre 200">
                  <a:extLst>
                    <a:ext uri="{FF2B5EF4-FFF2-40B4-BE49-F238E27FC236}">
                      <a16:creationId xmlns:a16="http://schemas.microsoft.com/office/drawing/2014/main" id="{0C05845A-5259-B073-B80B-8E1190CF083D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2" name="Forma libre 201">
                  <a:extLst>
                    <a:ext uri="{FF2B5EF4-FFF2-40B4-BE49-F238E27FC236}">
                      <a16:creationId xmlns:a16="http://schemas.microsoft.com/office/drawing/2014/main" id="{4B467328-9DC9-86C0-B5B1-00E95609A5C1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3" name="Forma libre 202">
                  <a:extLst>
                    <a:ext uri="{FF2B5EF4-FFF2-40B4-BE49-F238E27FC236}">
                      <a16:creationId xmlns:a16="http://schemas.microsoft.com/office/drawing/2014/main" id="{FD34CA41-C32D-7D26-5C68-58496844893A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4" name="Forma libre 203">
                  <a:extLst>
                    <a:ext uri="{FF2B5EF4-FFF2-40B4-BE49-F238E27FC236}">
                      <a16:creationId xmlns:a16="http://schemas.microsoft.com/office/drawing/2014/main" id="{A7235E53-FAF0-0B9B-4925-E572C7CD1CBD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74" name="Gráfico 234">
                <a:extLst>
                  <a:ext uri="{FF2B5EF4-FFF2-40B4-BE49-F238E27FC236}">
                    <a16:creationId xmlns:a16="http://schemas.microsoft.com/office/drawing/2014/main" id="{CA08DEFE-F00C-2C7F-DD49-BFA665C9D421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11C7F393-C4B1-844F-DDFB-DC2230DF335B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6" name="Forma libre 175">
                  <a:extLst>
                    <a:ext uri="{FF2B5EF4-FFF2-40B4-BE49-F238E27FC236}">
                      <a16:creationId xmlns:a16="http://schemas.microsoft.com/office/drawing/2014/main" id="{C631E7F5-3977-30FF-0FC9-8E6D1BABA592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7" name="Forma libre 176">
                  <a:extLst>
                    <a:ext uri="{FF2B5EF4-FFF2-40B4-BE49-F238E27FC236}">
                      <a16:creationId xmlns:a16="http://schemas.microsoft.com/office/drawing/2014/main" id="{9AE5CF63-FE50-F0FA-A2B4-A49C0D4FF997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C44FB853-7192-2AE2-A13E-D58F585083E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9" name="Forma libre 178">
                  <a:extLst>
                    <a:ext uri="{FF2B5EF4-FFF2-40B4-BE49-F238E27FC236}">
                      <a16:creationId xmlns:a16="http://schemas.microsoft.com/office/drawing/2014/main" id="{117E9088-EA70-D93B-3450-7BFD118CE505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632F0838-BDAF-B255-CFA8-C2B8D4870C05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AE280F97-92BB-DA81-BC9B-B1AAC957794E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2" name="Forma libre 181">
                  <a:extLst>
                    <a:ext uri="{FF2B5EF4-FFF2-40B4-BE49-F238E27FC236}">
                      <a16:creationId xmlns:a16="http://schemas.microsoft.com/office/drawing/2014/main" id="{995299C9-705B-543F-DCD9-A46613BD3C55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3" name="Forma libre 182">
                  <a:extLst>
                    <a:ext uri="{FF2B5EF4-FFF2-40B4-BE49-F238E27FC236}">
                      <a16:creationId xmlns:a16="http://schemas.microsoft.com/office/drawing/2014/main" id="{59A2EF34-343D-7C13-9072-67029BD909D9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4" name="Forma libre 183">
                  <a:extLst>
                    <a:ext uri="{FF2B5EF4-FFF2-40B4-BE49-F238E27FC236}">
                      <a16:creationId xmlns:a16="http://schemas.microsoft.com/office/drawing/2014/main" id="{02AA628B-0160-4360-23FD-4992CF172B0A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5" name="Forma libre 184">
                  <a:extLst>
                    <a:ext uri="{FF2B5EF4-FFF2-40B4-BE49-F238E27FC236}">
                      <a16:creationId xmlns:a16="http://schemas.microsoft.com/office/drawing/2014/main" id="{FE412B7A-1C35-93E9-A556-E8BF755B4F55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6" name="Forma libre 185">
                  <a:extLst>
                    <a:ext uri="{FF2B5EF4-FFF2-40B4-BE49-F238E27FC236}">
                      <a16:creationId xmlns:a16="http://schemas.microsoft.com/office/drawing/2014/main" id="{43244956-C353-79CC-66BB-C571153ADCDC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7" name="Forma libre 186">
                  <a:extLst>
                    <a:ext uri="{FF2B5EF4-FFF2-40B4-BE49-F238E27FC236}">
                      <a16:creationId xmlns:a16="http://schemas.microsoft.com/office/drawing/2014/main" id="{96FA724F-42DE-9830-AF88-900CB0A3719B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8" name="Forma libre 187">
                  <a:extLst>
                    <a:ext uri="{FF2B5EF4-FFF2-40B4-BE49-F238E27FC236}">
                      <a16:creationId xmlns:a16="http://schemas.microsoft.com/office/drawing/2014/main" id="{DBA19196-CBEA-4B8F-51A3-CFE314EFA460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9" name="Forma libre 188">
                  <a:extLst>
                    <a:ext uri="{FF2B5EF4-FFF2-40B4-BE49-F238E27FC236}">
                      <a16:creationId xmlns:a16="http://schemas.microsoft.com/office/drawing/2014/main" id="{80AFAEF1-33B6-923F-938B-3C73EF785690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0" name="Forma libre 189">
                  <a:extLst>
                    <a:ext uri="{FF2B5EF4-FFF2-40B4-BE49-F238E27FC236}">
                      <a16:creationId xmlns:a16="http://schemas.microsoft.com/office/drawing/2014/main" id="{3B3B45FD-E466-AC75-AC5D-D844D1CC2B25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1" name="Forma libre 190">
                  <a:extLst>
                    <a:ext uri="{FF2B5EF4-FFF2-40B4-BE49-F238E27FC236}">
                      <a16:creationId xmlns:a16="http://schemas.microsoft.com/office/drawing/2014/main" id="{5883604A-7210-4261-E376-3CF40BD4DA77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2" name="Forma libre 191">
                  <a:extLst>
                    <a:ext uri="{FF2B5EF4-FFF2-40B4-BE49-F238E27FC236}">
                      <a16:creationId xmlns:a16="http://schemas.microsoft.com/office/drawing/2014/main" id="{65B18E45-34FA-6C40-75B9-462F3D92DC63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3" name="Forma libre 192">
                  <a:extLst>
                    <a:ext uri="{FF2B5EF4-FFF2-40B4-BE49-F238E27FC236}">
                      <a16:creationId xmlns:a16="http://schemas.microsoft.com/office/drawing/2014/main" id="{C29F3CC8-BA47-7D48-ECD7-3E2DF544F025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46" name="Gráfico 234">
              <a:extLst>
                <a:ext uri="{FF2B5EF4-FFF2-40B4-BE49-F238E27FC236}">
                  <a16:creationId xmlns:a16="http://schemas.microsoft.com/office/drawing/2014/main" id="{31CE4078-4611-CBAF-BF6A-909FD7026E16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49" name="Forma libre 148">
                <a:extLst>
                  <a:ext uri="{FF2B5EF4-FFF2-40B4-BE49-F238E27FC236}">
                    <a16:creationId xmlns:a16="http://schemas.microsoft.com/office/drawing/2014/main" id="{4CC13F3E-53F6-CD86-9B03-98BD7ACA4449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0" name="Forma libre 149">
                <a:extLst>
                  <a:ext uri="{FF2B5EF4-FFF2-40B4-BE49-F238E27FC236}">
                    <a16:creationId xmlns:a16="http://schemas.microsoft.com/office/drawing/2014/main" id="{BDBE9556-9328-76B0-B058-0DA3F2AB902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1" name="Forma libre 150">
                <a:extLst>
                  <a:ext uri="{FF2B5EF4-FFF2-40B4-BE49-F238E27FC236}">
                    <a16:creationId xmlns:a16="http://schemas.microsoft.com/office/drawing/2014/main" id="{D6097950-91D9-B13E-E0CB-3B0B4C9FDA69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2" name="Forma libre 151">
                <a:extLst>
                  <a:ext uri="{FF2B5EF4-FFF2-40B4-BE49-F238E27FC236}">
                    <a16:creationId xmlns:a16="http://schemas.microsoft.com/office/drawing/2014/main" id="{6477E979-A71E-CBCC-58C0-7053987CD55C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3" name="Forma libre 152">
                <a:extLst>
                  <a:ext uri="{FF2B5EF4-FFF2-40B4-BE49-F238E27FC236}">
                    <a16:creationId xmlns:a16="http://schemas.microsoft.com/office/drawing/2014/main" id="{589995B9-6A3C-04EC-8C40-0E717C39A83E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4" name="Forma libre 153">
                <a:extLst>
                  <a:ext uri="{FF2B5EF4-FFF2-40B4-BE49-F238E27FC236}">
                    <a16:creationId xmlns:a16="http://schemas.microsoft.com/office/drawing/2014/main" id="{A1932020-E383-9C2C-7178-8658E77C71C6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5" name="Forma libre 154">
                <a:extLst>
                  <a:ext uri="{FF2B5EF4-FFF2-40B4-BE49-F238E27FC236}">
                    <a16:creationId xmlns:a16="http://schemas.microsoft.com/office/drawing/2014/main" id="{38EBDDE2-43F5-880B-4B20-61F7DFDCB00F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6" name="Forma libre 155">
                <a:extLst>
                  <a:ext uri="{FF2B5EF4-FFF2-40B4-BE49-F238E27FC236}">
                    <a16:creationId xmlns:a16="http://schemas.microsoft.com/office/drawing/2014/main" id="{DBAF00C5-D5BC-73A1-DA7E-E6044C2D8192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7" name="Forma libre 156">
                <a:extLst>
                  <a:ext uri="{FF2B5EF4-FFF2-40B4-BE49-F238E27FC236}">
                    <a16:creationId xmlns:a16="http://schemas.microsoft.com/office/drawing/2014/main" id="{5D67C1A3-5745-B895-08E1-EAD8854F8F19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8" name="Forma libre 157">
                <a:extLst>
                  <a:ext uri="{FF2B5EF4-FFF2-40B4-BE49-F238E27FC236}">
                    <a16:creationId xmlns:a16="http://schemas.microsoft.com/office/drawing/2014/main" id="{F31032C4-6B32-C511-E96D-28FFA1D5C79B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9" name="Forma libre 158">
                <a:extLst>
                  <a:ext uri="{FF2B5EF4-FFF2-40B4-BE49-F238E27FC236}">
                    <a16:creationId xmlns:a16="http://schemas.microsoft.com/office/drawing/2014/main" id="{1EC32E6A-9A0E-2A8A-94F7-ADB5B06BF97A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0" name="Forma libre 159">
                <a:extLst>
                  <a:ext uri="{FF2B5EF4-FFF2-40B4-BE49-F238E27FC236}">
                    <a16:creationId xmlns:a16="http://schemas.microsoft.com/office/drawing/2014/main" id="{58066A8F-4EA3-842C-D887-425320C9D759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1" name="Forma libre 160">
                <a:extLst>
                  <a:ext uri="{FF2B5EF4-FFF2-40B4-BE49-F238E27FC236}">
                    <a16:creationId xmlns:a16="http://schemas.microsoft.com/office/drawing/2014/main" id="{DA5F52DE-E3F2-953A-CA8C-AAEAA20C28AC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2" name="Forma libre 161">
                <a:extLst>
                  <a:ext uri="{FF2B5EF4-FFF2-40B4-BE49-F238E27FC236}">
                    <a16:creationId xmlns:a16="http://schemas.microsoft.com/office/drawing/2014/main" id="{F2378042-009C-CD8D-2691-0710440E16A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3C5C105D-DB09-B422-1FCB-7DA0A448997F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4" name="Forma libre 163">
                <a:extLst>
                  <a:ext uri="{FF2B5EF4-FFF2-40B4-BE49-F238E27FC236}">
                    <a16:creationId xmlns:a16="http://schemas.microsoft.com/office/drawing/2014/main" id="{BD38B3FD-E93C-7887-2719-C74970524EB4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AF922EE5-9B59-8D21-927C-9EC152E197AE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10D5992F-9B7B-96C1-7FEE-51ABD08A8B01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7" name="Forma libre 166">
                <a:extLst>
                  <a:ext uri="{FF2B5EF4-FFF2-40B4-BE49-F238E27FC236}">
                    <a16:creationId xmlns:a16="http://schemas.microsoft.com/office/drawing/2014/main" id="{9933870A-3864-EA0F-E4EA-1B9B03A8B928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8" name="Forma libre 167">
                <a:extLst>
                  <a:ext uri="{FF2B5EF4-FFF2-40B4-BE49-F238E27FC236}">
                    <a16:creationId xmlns:a16="http://schemas.microsoft.com/office/drawing/2014/main" id="{A9C509EE-7392-37C8-F042-BCAA9E811401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9" name="Forma libre 168">
                <a:extLst>
                  <a:ext uri="{FF2B5EF4-FFF2-40B4-BE49-F238E27FC236}">
                    <a16:creationId xmlns:a16="http://schemas.microsoft.com/office/drawing/2014/main" id="{01F80579-0888-8F83-9332-F7E15082EFB2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0" name="Forma libre 169">
                <a:extLst>
                  <a:ext uri="{FF2B5EF4-FFF2-40B4-BE49-F238E27FC236}">
                    <a16:creationId xmlns:a16="http://schemas.microsoft.com/office/drawing/2014/main" id="{4CA80E3F-E15C-6C49-F86D-5E15FA07752D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1" name="Forma libre 170">
                <a:extLst>
                  <a:ext uri="{FF2B5EF4-FFF2-40B4-BE49-F238E27FC236}">
                    <a16:creationId xmlns:a16="http://schemas.microsoft.com/office/drawing/2014/main" id="{C9729E21-BDB1-5744-B05B-41CBB499BC6B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2" name="Forma libre 171">
                <a:extLst>
                  <a:ext uri="{FF2B5EF4-FFF2-40B4-BE49-F238E27FC236}">
                    <a16:creationId xmlns:a16="http://schemas.microsoft.com/office/drawing/2014/main" id="{50BF1C60-BBF1-1F84-5565-47660E67ADA9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377830C2-99F2-1A88-0C75-01C88C7656F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45635" y="2326641"/>
            <a:ext cx="1481110" cy="2955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36441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DB63D5FF-8842-91CB-5F34-4249D6D86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6978398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3CEB68B8-D6E6-D5D9-6BE5-86FB24E17821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2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DB6A60B0-C079-9675-5314-12751EC11D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1424137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7" name="Marcador de texto 5">
            <a:extLst>
              <a:ext uri="{FF2B5EF4-FFF2-40B4-BE49-F238E27FC236}">
                <a16:creationId xmlns:a16="http://schemas.microsoft.com/office/drawing/2014/main" id="{68E8EF1A-688F-8A1B-142B-E843F7F7268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46" name="Gráfico 181">
            <a:extLst>
              <a:ext uri="{FF2B5EF4-FFF2-40B4-BE49-F238E27FC236}">
                <a16:creationId xmlns:a16="http://schemas.microsoft.com/office/drawing/2014/main" id="{7A168432-23BA-F1CD-32A9-2050661CCD8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47" name="Gráfico 181">
              <a:extLst>
                <a:ext uri="{FF2B5EF4-FFF2-40B4-BE49-F238E27FC236}">
                  <a16:creationId xmlns:a16="http://schemas.microsoft.com/office/drawing/2014/main" id="{87AAAA6B-D926-C721-C90E-A7076B4BE66C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49" name="Forma libre 48">
                <a:extLst>
                  <a:ext uri="{FF2B5EF4-FFF2-40B4-BE49-F238E27FC236}">
                    <a16:creationId xmlns:a16="http://schemas.microsoft.com/office/drawing/2014/main" id="{AB4B123B-2BB3-057F-82D2-FCAFFA370A9A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0" name="Forma libre 49">
                <a:extLst>
                  <a:ext uri="{FF2B5EF4-FFF2-40B4-BE49-F238E27FC236}">
                    <a16:creationId xmlns:a16="http://schemas.microsoft.com/office/drawing/2014/main" id="{52A77782-B3B4-7CD5-1FD0-47586BDCD48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DC3D463D-027D-C90A-14CF-7702FCDA9A9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4CDF027D-183C-A94C-3B16-7E91446B9E1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6435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B2068CB2-193D-55F2-0A90-60B004FE2C9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6339268B-779B-BDC3-37FE-B04D54FD46A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2D8F09F8-8BA9-E614-9A51-76262597AE45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2DB775F-71F6-E24A-1679-3E302AE2703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0BA412B-5C22-9551-6267-56D3DE3CA004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486172E5-CAD3-793D-3ABB-DBC609E6ABE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453D6098-67F4-89DB-EAF0-12E16A51BED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5326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044BAEFA-AACA-369C-D850-E7F61289DE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ED9AF7E6-E507-62CE-D22C-B6B91E1F2573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78D831E1-217A-2845-BF6D-375BDD45AF45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FDDF2D75-D539-8F44-6FA5-34D0958D78F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DA58D32-31F0-4281-263F-12920FA2AB0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7B7A43B0-B091-D472-5039-E84D7A9531CA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700C68E8-AB4B-87FB-B3A7-0ABC4A2CA04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89624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D4CDE63B-5442-9C04-03D6-3A7DC7B7F58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2E776D02-22C8-5DA7-6CC2-2AA53D21F054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448C378E-92E3-4CDB-026C-22528D861CAC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283F18AE-221E-C85F-2022-E324E75DB9E1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2DE33641-4070-1365-B300-F6055DDC392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26BACA7E-8339-AFF1-1636-AC597AA4B863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3168F9D8-0837-B9F1-B055-37F2EE7EA1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9503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131C8EEF-0D16-E12D-D57E-B4CF3B2F9D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3D921D47-063C-D0C9-3FE2-5DA7B2A506F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C3E4208D-3AE1-2A57-9519-5F656FB85506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2E66619C-E21B-2F96-8687-30E2D380165E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F43F9978-C51E-4235-1DED-20BBFE26766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06B3974C-CF24-3EF1-6783-A33458100363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CAE9DB20-FB73-0336-EE61-7F87ECE60A9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2907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15B42D5C-ADE1-2D33-4431-3E924DB3742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8A1E61C0-9063-7162-1D02-98B295042069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9F2E80FD-B358-26F0-1E59-5CAB0F6789DF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085EDA2F-2A52-5914-030E-5EFEABC37FE9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A21E8B26-2802-3EE9-571F-B09DCAB69A16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0BB9BBCE-8C0E-9DED-B317-3C211BA91B3B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FFCEB278-08C7-F7F3-01CD-794E4E9A781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36797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165C4CBE-BDAB-B645-132F-D071FA4A58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0794429D-795B-64DD-5EB8-F5A73FCD437A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EA90A7A-0DF0-A746-C294-04C13292E469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EEE1ECF5-BE14-FB2C-F9CB-B055AE3AC6F1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645C7F96-2B43-EBE2-ABD0-EBDC0DBCBE7C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4D5C943D-62E5-CA54-932A-ACCFE51034D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17E4D453-0515-0309-52DE-8B38DCD1ECB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019519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E0FDA31A-481E-C49A-6B09-66F7CED05D34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7F1A89B-8AE5-2848-D4F2-1C40F66AF59D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219929E6-6A84-4259-30A7-FFE1708528DE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0BE7CF1A-3858-6FDA-5232-559CFDB89E9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8E33811D-8DB5-6A07-A43D-09413174E71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886F4262-A2F1-9CAF-2AE3-FE8AD0C962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FE1F7A58-73FA-7B8F-27C0-0A45E642861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468531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" name="Forma libre 7">
            <a:extLst>
              <a:ext uri="{FF2B5EF4-FFF2-40B4-BE49-F238E27FC236}">
                <a16:creationId xmlns:a16="http://schemas.microsoft.com/office/drawing/2014/main" id="{F760115B-E793-C319-2D0C-C666D1A07A2C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grpSp>
        <p:nvGrpSpPr>
          <p:cNvPr id="10" name="Gráfico 234">
            <a:extLst>
              <a:ext uri="{FF2B5EF4-FFF2-40B4-BE49-F238E27FC236}">
                <a16:creationId xmlns:a16="http://schemas.microsoft.com/office/drawing/2014/main" id="{F26A8D11-166E-DA2E-5D9F-0F35DDF81FD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1" name="Gráfico 234">
              <a:extLst>
                <a:ext uri="{FF2B5EF4-FFF2-40B4-BE49-F238E27FC236}">
                  <a16:creationId xmlns:a16="http://schemas.microsoft.com/office/drawing/2014/main" id="{16C294F3-F9B8-F22A-0759-A409D7B06ECA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37" name="Gráfico 234">
                <a:extLst>
                  <a:ext uri="{FF2B5EF4-FFF2-40B4-BE49-F238E27FC236}">
                    <a16:creationId xmlns:a16="http://schemas.microsoft.com/office/drawing/2014/main" id="{508C1AC7-8F57-2699-AEF8-1D94343964CD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033B1960-2C62-A9BF-1AA4-1F5F43DB5654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DBD0D104-FED9-314A-1905-FF94BD22E909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5053D815-2598-51AF-453D-363AC1882F4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1910D991-9944-A973-9448-E4DEE886193B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1C22D5B2-A5CC-7D70-B3C5-1216F8052EDD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793156FC-87A4-9A9A-3634-27337912FA33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4" name="Forma libre 63">
                  <a:extLst>
                    <a:ext uri="{FF2B5EF4-FFF2-40B4-BE49-F238E27FC236}">
                      <a16:creationId xmlns:a16="http://schemas.microsoft.com/office/drawing/2014/main" id="{E7F72E6E-CF10-3DC0-9DD1-58AA4491D33E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5" name="Forma libre 64">
                  <a:extLst>
                    <a:ext uri="{FF2B5EF4-FFF2-40B4-BE49-F238E27FC236}">
                      <a16:creationId xmlns:a16="http://schemas.microsoft.com/office/drawing/2014/main" id="{36CD09F4-D648-9200-6F9F-325A79B72682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6" name="Forma libre 65">
                  <a:extLst>
                    <a:ext uri="{FF2B5EF4-FFF2-40B4-BE49-F238E27FC236}">
                      <a16:creationId xmlns:a16="http://schemas.microsoft.com/office/drawing/2014/main" id="{1A37BC4A-0579-A354-824F-BD6D2E2527D5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7" name="Forma libre 66">
                  <a:extLst>
                    <a:ext uri="{FF2B5EF4-FFF2-40B4-BE49-F238E27FC236}">
                      <a16:creationId xmlns:a16="http://schemas.microsoft.com/office/drawing/2014/main" id="{63B6C354-1A68-F9CB-03FC-3AAD97ABE7A3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8" name="Forma libre 67">
                  <a:extLst>
                    <a:ext uri="{FF2B5EF4-FFF2-40B4-BE49-F238E27FC236}">
                      <a16:creationId xmlns:a16="http://schemas.microsoft.com/office/drawing/2014/main" id="{3C99B1B7-D268-B2C7-D92F-745601FC22F3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38" name="Gráfico 234">
                <a:extLst>
                  <a:ext uri="{FF2B5EF4-FFF2-40B4-BE49-F238E27FC236}">
                    <a16:creationId xmlns:a16="http://schemas.microsoft.com/office/drawing/2014/main" id="{6FE9505C-CCAE-703B-DFA5-C83CE9B888CB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39" name="Forma libre 38">
                  <a:extLst>
                    <a:ext uri="{FF2B5EF4-FFF2-40B4-BE49-F238E27FC236}">
                      <a16:creationId xmlns:a16="http://schemas.microsoft.com/office/drawing/2014/main" id="{8C4926A9-2DF4-97D6-68D9-168F9D3927AE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0" name="Forma libre 39">
                  <a:extLst>
                    <a:ext uri="{FF2B5EF4-FFF2-40B4-BE49-F238E27FC236}">
                      <a16:creationId xmlns:a16="http://schemas.microsoft.com/office/drawing/2014/main" id="{07E43362-0115-5C23-2D1E-09A4F8B5D2AD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1" name="Forma libre 40">
                  <a:extLst>
                    <a:ext uri="{FF2B5EF4-FFF2-40B4-BE49-F238E27FC236}">
                      <a16:creationId xmlns:a16="http://schemas.microsoft.com/office/drawing/2014/main" id="{C0C3824C-6B5D-4C06-C228-3954744D6224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2" name="Forma libre 41">
                  <a:extLst>
                    <a:ext uri="{FF2B5EF4-FFF2-40B4-BE49-F238E27FC236}">
                      <a16:creationId xmlns:a16="http://schemas.microsoft.com/office/drawing/2014/main" id="{25EAF530-5BC2-0EDC-FFEF-9FFEB0767F8A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3" name="Forma libre 42">
                  <a:extLst>
                    <a:ext uri="{FF2B5EF4-FFF2-40B4-BE49-F238E27FC236}">
                      <a16:creationId xmlns:a16="http://schemas.microsoft.com/office/drawing/2014/main" id="{703F9A56-05A9-EEA9-3A2D-281E8BBFE2A9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4" name="Forma libre 43">
                  <a:extLst>
                    <a:ext uri="{FF2B5EF4-FFF2-40B4-BE49-F238E27FC236}">
                      <a16:creationId xmlns:a16="http://schemas.microsoft.com/office/drawing/2014/main" id="{B8293E9E-4E17-DCDE-6969-BFC1542723BE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5" name="Forma libre 44">
                  <a:extLst>
                    <a:ext uri="{FF2B5EF4-FFF2-40B4-BE49-F238E27FC236}">
                      <a16:creationId xmlns:a16="http://schemas.microsoft.com/office/drawing/2014/main" id="{016A56D0-AB49-3ED2-BC71-A496A3BEFA4A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6" name="Forma libre 45">
                  <a:extLst>
                    <a:ext uri="{FF2B5EF4-FFF2-40B4-BE49-F238E27FC236}">
                      <a16:creationId xmlns:a16="http://schemas.microsoft.com/office/drawing/2014/main" id="{23CC1807-24C8-28F3-5001-9D742F3A916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7" name="Forma libre 46">
                  <a:extLst>
                    <a:ext uri="{FF2B5EF4-FFF2-40B4-BE49-F238E27FC236}">
                      <a16:creationId xmlns:a16="http://schemas.microsoft.com/office/drawing/2014/main" id="{1AB16AE8-7CA7-82E1-E00B-F2F4E77E7B53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40C59072-56D3-828A-3C50-78739BCA0C2B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5F2F297E-04B3-5CF5-7690-2E969F65A7B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0" name="Forma libre 49">
                  <a:extLst>
                    <a:ext uri="{FF2B5EF4-FFF2-40B4-BE49-F238E27FC236}">
                      <a16:creationId xmlns:a16="http://schemas.microsoft.com/office/drawing/2014/main" id="{A0F81145-537A-082B-00DE-382CEA53173D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44204558-A2E4-769F-7DF3-1E642863C37B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E4BFAA8E-9685-1F27-46CC-10EE2C18A0F4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3" name="Forma libre 52">
                  <a:extLst>
                    <a:ext uri="{FF2B5EF4-FFF2-40B4-BE49-F238E27FC236}">
                      <a16:creationId xmlns:a16="http://schemas.microsoft.com/office/drawing/2014/main" id="{994DE2C1-4C89-D0A0-DB0D-DD1B739CFD83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4" name="Forma libre 53">
                  <a:extLst>
                    <a:ext uri="{FF2B5EF4-FFF2-40B4-BE49-F238E27FC236}">
                      <a16:creationId xmlns:a16="http://schemas.microsoft.com/office/drawing/2014/main" id="{27D2BE73-9664-08DD-9A74-AB7629620C56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5" name="Forma libre 54">
                  <a:extLst>
                    <a:ext uri="{FF2B5EF4-FFF2-40B4-BE49-F238E27FC236}">
                      <a16:creationId xmlns:a16="http://schemas.microsoft.com/office/drawing/2014/main" id="{BAE00D7A-5C97-684C-7F36-029BFABA198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6" name="Forma libre 55">
                  <a:extLst>
                    <a:ext uri="{FF2B5EF4-FFF2-40B4-BE49-F238E27FC236}">
                      <a16:creationId xmlns:a16="http://schemas.microsoft.com/office/drawing/2014/main" id="{3EA4F419-BA67-340B-BC79-C6E757C7106C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7" name="Forma libre 56">
                  <a:extLst>
                    <a:ext uri="{FF2B5EF4-FFF2-40B4-BE49-F238E27FC236}">
                      <a16:creationId xmlns:a16="http://schemas.microsoft.com/office/drawing/2014/main" id="{60F774A8-AF31-529F-0A5E-9EBACB4F4E8B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2" name="Gráfico 234">
              <a:extLst>
                <a:ext uri="{FF2B5EF4-FFF2-40B4-BE49-F238E27FC236}">
                  <a16:creationId xmlns:a16="http://schemas.microsoft.com/office/drawing/2014/main" id="{DC02CDB3-3280-D6C1-97F2-6629D6065C10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5EC8FFD5-0D55-EBF7-B3B3-5243D7B578C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DA613177-2BCF-FA80-D474-22BC3A7C8A71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BD811E1B-26A7-F005-50BC-5933B82A642D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66171F0A-856A-9C2A-2546-FE5E98DA78ED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" name="Forma libre 16">
                <a:extLst>
                  <a:ext uri="{FF2B5EF4-FFF2-40B4-BE49-F238E27FC236}">
                    <a16:creationId xmlns:a16="http://schemas.microsoft.com/office/drawing/2014/main" id="{B9EC49B7-64BF-E57B-2E1F-098A12ADB9A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8" name="Forma libre 17">
                <a:extLst>
                  <a:ext uri="{FF2B5EF4-FFF2-40B4-BE49-F238E27FC236}">
                    <a16:creationId xmlns:a16="http://schemas.microsoft.com/office/drawing/2014/main" id="{C5EFF593-EDC6-3371-7D45-AE574194B97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E7AB643F-DBA7-1720-38B5-A452D6E23366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F54E3814-87B2-E99D-08D7-F52C10438910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14CDB453-7E7F-B5E0-7272-068A889AA29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0A67B43A-CECA-1B13-E795-61D353282EF2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C6D27534-8CE1-D8C0-C9F1-280D2636A41F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ADE446FF-4BEB-96E1-8723-F97A73307572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F21227A6-18CB-2A7B-D0F5-B9F3E25CB1A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F1B47342-081E-E570-8D31-6705C028018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93E88E13-03EF-9A9B-960A-590829F516CC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6B20C659-B212-E787-7FC0-736582CCB67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321EF2FA-60DA-0DEA-AAF1-ECBDF8390720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B0C066FE-6629-AA08-5CF4-4DBF80F95B8C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82A3B94C-34D5-EDC1-C4F0-3CDBAC55AFA5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C12E39BC-0D61-0411-CC47-F7201A515ABB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3B2227DE-AE3D-9EBE-9EF3-BD20A1B9E22E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04E42AB9-95ED-4E29-44B0-C048F29C5505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6E0CB805-8259-398B-1875-243D3C6079F5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685F5835-4AB5-28EE-4D9D-C6035E166CE7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pic>
        <p:nvPicPr>
          <p:cNvPr id="73" name="Imagen 72">
            <a:extLst>
              <a:ext uri="{FF2B5EF4-FFF2-40B4-BE49-F238E27FC236}">
                <a16:creationId xmlns:a16="http://schemas.microsoft.com/office/drawing/2014/main" id="{5BC837F0-1868-7AF6-815B-5AF239A45D1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5517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60CA0F9A-595F-99A2-6869-51A9A5134C9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42B5823B-861E-1B3E-8109-55001E4B1B9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81008003-CC5A-5344-6E72-F5D1914F85C7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6A285DE1-4B36-C13C-BE20-1B31C10ADFA6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7A608F56-1C42-20A7-BA16-1CBB7DE07B0E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D8343C7C-A721-D7C4-2695-02BB3B477E8C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91BA9035-D42D-AC0C-37A8-AE3B3F5CE75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58065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5AC2EED3-7428-7765-5527-A385A536DE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BAE7E3A8-DA44-8EAA-189F-A00727E8C8D3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45D7BD9-C4CC-2035-0D0C-33F9FD522DF9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F8CCF142-DB17-CF9C-5D18-9A47246C1962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1563880A-21E9-AD16-9E3A-98969A68C4A2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63E329A2-2114-710C-DF4F-C8BD9AAE9B6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DC8B1CB4-9B1F-AFFD-3267-2E96AFCBF6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85910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8D08F831-F03D-2B31-68BE-B2D35D904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CBE3DE65-026D-1C4C-6D93-5496E8E9F62B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5606F007-CB81-ABEE-6A14-5211289875B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69F7AF06-8548-EB2F-3552-46B761490C2F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3C76C33C-A484-4CC4-EF84-D05E3251E1B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32752FF7-601F-C6AE-D0E4-080A6953CB8A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AAD460E-BCA3-899C-CCB1-7BAF2DD2722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2781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D6E6D3F1-548C-D1DF-7D45-97615DA5FC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DAF9C1EB-CE09-8A25-CEA3-850F6EDFFC56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89AABD4F-2E1E-4A2F-CB63-DF0674E22551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DFB14AAF-614C-3FE7-C70A-E2682F2788CF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CA075163-D6C3-F622-986A-8844C19AADAE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BBCC993B-1593-C257-A68C-621942C0459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C2C03220-A6F6-35B2-44AB-4EB16C998E5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35233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B71A4875-146C-1718-03ED-6C4FD964AD3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C454CA65-59C6-A97F-F2BC-0CFD4CE67A9C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541A2455-5604-671A-C425-4F3623F1D704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65A81FDA-7E8A-F149-E1D6-8B4A0C502877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235946C-5B40-85D0-7588-55D07129955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67F32D11-352D-AB92-0F97-6BFFA4236907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F9A3FE8C-DCEF-7E25-3DF0-910343C9635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33160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712701CC-6BDC-C4CF-9EC7-AB11B162D7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D370759E-923C-F051-E854-BA43C7E33E16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DAC4209B-4E49-BE44-AB04-B4CFCFBF00B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41555CF8-66A2-D332-EABB-1FAC2A4C5DD8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2C026792-DAB9-054A-AD94-F4ECD78DA275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DD29BD4A-56ED-7136-6173-9BDE56603E0C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4765FE8D-BA1C-3C65-4F73-4EC4E946FCF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1887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CE15DE22-0991-A713-457A-70A0BBD9A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9D776364-F50C-7559-B43F-5862526138E2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C2EF77DB-1C2B-BA03-D12F-59F45D5819F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B50C0197-89E8-3EC4-EC08-73536FFC860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61A2F591-113A-265A-7452-83B34EB058F8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A822E16F-F42D-6EFC-CE55-54052FAEB3B8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AD8A23E3-E84F-8B6A-41D6-3EDC36C222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7917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24F0C13F-8DF2-7D37-9B55-CD129137408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DCDFED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3D276FBD-3233-5D0F-3887-E0024B5F026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5E07A8B4-9124-AD41-CBFE-AA505E6C92C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C21F927A-1985-9D1B-3B11-119BEEA5FD7B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5C53955E-4694-751E-BB1C-5DA13C512A57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ACC74F10-B1F0-0253-FABE-2F04E148CFE2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4B40FDF-54C9-8E04-6588-62324E87280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1407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71D87DF3-6E91-E8B1-D0F5-C0117EA2EB0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E5ECD9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B5B3CC11-7267-E45E-5541-7FA711C66D85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D4EC57EC-ABEB-66A8-2A84-71EDD698F6E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EB382C69-A40F-BEE5-F2E2-E0E40EBE237B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3CE2EE20-556E-C7A0-BA77-EFEA70A512CF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27EAB668-B80A-263F-3C9F-2675FB95F08E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7EB60CCF-954C-2AE8-68B1-CE69BE5A63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55991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1D2E3E51-0E4E-4D59-BA05-4C84A6D8E4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F5E4E0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1077C61D-A28F-E2DA-FEFF-6D76B7FC06E2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E4023A53-B086-8101-578F-8BAC465FD9A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4E3FE530-3AE2-245A-4E5A-0D1C90109AA8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371D5874-DD94-B420-BE2A-40160A85890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B8DD23FC-3FB8-8E45-5F87-4C977042388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8CEA9717-A67C-3C70-1537-1B2B2E8840D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6168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93766684-ABE1-1790-40C9-5B38AC0B282C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E5EB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">
            <a:extLst>
              <a:ext uri="{FF2B5EF4-FFF2-40B4-BE49-F238E27FC236}">
                <a16:creationId xmlns:a16="http://schemas.microsoft.com/office/drawing/2014/main" id="{64B319A1-B9B9-A476-D506-AAD00F6BC471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69" name="Gráfico 2">
              <a:extLst>
                <a:ext uri="{FF2B5EF4-FFF2-40B4-BE49-F238E27FC236}">
                  <a16:creationId xmlns:a16="http://schemas.microsoft.com/office/drawing/2014/main" id="{E0CAEAFC-F066-9493-2B9E-6345312BA4EC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14A0CBC-F595-D7CB-532E-95813E86EF99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183D8DF5-34A0-6ACA-8C5D-27D67A426DD8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70" name="Forma libre 69">
              <a:extLst>
                <a:ext uri="{FF2B5EF4-FFF2-40B4-BE49-F238E27FC236}">
                  <a16:creationId xmlns:a16="http://schemas.microsoft.com/office/drawing/2014/main" id="{758B65D5-D5DD-A659-E19C-40607AA99B6C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74" name="Gráfico 234">
            <a:extLst>
              <a:ext uri="{FF2B5EF4-FFF2-40B4-BE49-F238E27FC236}">
                <a16:creationId xmlns:a16="http://schemas.microsoft.com/office/drawing/2014/main" id="{E3329C5C-A60A-CB88-7A82-1DD976ABF30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75" name="Gráfico 234">
              <a:extLst>
                <a:ext uri="{FF2B5EF4-FFF2-40B4-BE49-F238E27FC236}">
                  <a16:creationId xmlns:a16="http://schemas.microsoft.com/office/drawing/2014/main" id="{7E040097-AF25-134E-B122-1DFA042ED021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02" name="Gráfico 234">
                <a:extLst>
                  <a:ext uri="{FF2B5EF4-FFF2-40B4-BE49-F238E27FC236}">
                    <a16:creationId xmlns:a16="http://schemas.microsoft.com/office/drawing/2014/main" id="{82C4ADA4-DB00-DACA-3851-05E7B564CD3C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5CE82B56-11C7-0481-0A42-9CE10F915821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E9886AA9-FA56-2250-51F3-B62B18F1F53F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F680AA34-61BF-186F-537D-E2694ABFD2A3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DB11B72E-1FB9-63E7-8471-A283942393D5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1C7630C7-9D47-5D65-EFC8-C73ADE8BB941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8" name="Forma libre 127">
                  <a:extLst>
                    <a:ext uri="{FF2B5EF4-FFF2-40B4-BE49-F238E27FC236}">
                      <a16:creationId xmlns:a16="http://schemas.microsoft.com/office/drawing/2014/main" id="{0A2AE408-FF4D-7A9F-CE7A-3C57E36AC369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9" name="Forma libre 128">
                  <a:extLst>
                    <a:ext uri="{FF2B5EF4-FFF2-40B4-BE49-F238E27FC236}">
                      <a16:creationId xmlns:a16="http://schemas.microsoft.com/office/drawing/2014/main" id="{5FB34FBE-460D-B476-CC11-6772EA821C30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0" name="Forma libre 129">
                  <a:extLst>
                    <a:ext uri="{FF2B5EF4-FFF2-40B4-BE49-F238E27FC236}">
                      <a16:creationId xmlns:a16="http://schemas.microsoft.com/office/drawing/2014/main" id="{F60C0FB9-A16F-E81C-2DB5-40D1AE6BB99F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1" name="Forma libre 130">
                  <a:extLst>
                    <a:ext uri="{FF2B5EF4-FFF2-40B4-BE49-F238E27FC236}">
                      <a16:creationId xmlns:a16="http://schemas.microsoft.com/office/drawing/2014/main" id="{3945EF1F-1B59-EDCA-1C8D-2A82C5F7F6CF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2" name="Forma libre 131">
                  <a:extLst>
                    <a:ext uri="{FF2B5EF4-FFF2-40B4-BE49-F238E27FC236}">
                      <a16:creationId xmlns:a16="http://schemas.microsoft.com/office/drawing/2014/main" id="{30EDA3E6-6AE0-22E9-7B55-6725EF9909F3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3" name="Forma libre 132">
                  <a:extLst>
                    <a:ext uri="{FF2B5EF4-FFF2-40B4-BE49-F238E27FC236}">
                      <a16:creationId xmlns:a16="http://schemas.microsoft.com/office/drawing/2014/main" id="{364DC207-1B1E-8FA6-1202-40358E7574BB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03" name="Gráfico 234">
                <a:extLst>
                  <a:ext uri="{FF2B5EF4-FFF2-40B4-BE49-F238E27FC236}">
                    <a16:creationId xmlns:a16="http://schemas.microsoft.com/office/drawing/2014/main" id="{7BB886E1-6C4D-CBED-B460-3A44F1A68720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337490-2B8B-BF98-9D45-41DC19FADF72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CFEB5CD5-69FA-BD04-EBA6-025D12E5FAC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432B5C20-8B33-C8C9-AB6F-FD906E5FA08A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69EE5F43-BDCF-6588-1E92-0812AC2A3973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B978F0C-9376-9B47-F950-EFB9C9E6A6EA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F8E78638-16F6-30F2-58E4-37C5F2D7483A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BE34EECD-8DFB-DBD0-CEBC-833854F29AE4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2F14ABED-838F-15CD-F86A-7FC49E9DC94A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AE4B9F69-D38C-D596-9312-5C10AD8A34BD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B0854E67-A457-7B57-74FF-A4B080B076D7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248CC55E-E074-B3C1-47AF-9BD0C49365CF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E34B89A7-71FB-B42C-DA1E-59808D05D972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E6089598-7F37-08F5-0C06-D29D710B33CF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0556C49E-99BD-02E1-C32B-842BD81AF2CB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FA7BFAE6-63FF-2729-5991-EFEF0D50C479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C8CB82A5-5733-C4FD-9FB8-E6DC2AE5E8CC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FD1DD878-43DF-EA5C-5CB1-D47BD9A993C9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ABD37497-BC88-1260-65B4-532A91AA3F57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9755AA8F-7AFA-439B-8459-3B4D990FE1D2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6" name="Gráfico 234">
              <a:extLst>
                <a:ext uri="{FF2B5EF4-FFF2-40B4-BE49-F238E27FC236}">
                  <a16:creationId xmlns:a16="http://schemas.microsoft.com/office/drawing/2014/main" id="{7171A576-1F18-8188-BB3D-F0606A265F4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72CBEF8B-5564-1A9D-7D5E-B509736F995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CDFFBFC2-E95B-0985-58DE-CC6F76FB2D8F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EC36C9EE-62CB-798C-B57D-EC883B5C244D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62113EE3-B7C2-CCAC-7B3D-DE72C3484815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03F4D0E8-6E7E-34AA-F7D6-D4C3093866AF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42EE411-9611-6084-FFB8-8327A19995F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23F55D51-56A2-681D-185D-51FEEAE255EA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9011FBC3-D7DB-ED56-B90B-4FEC7091259B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57B9F099-3E72-EB17-BC14-8F2D7C9A7C26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B28AC967-11ED-0086-C949-895862D8E418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711B2D43-5F6E-F86A-66BF-17338FFF06A1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12297C5F-EB52-5F5F-8261-147E7B442547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7EB9C7AC-9CA1-C5C7-96D9-F46CFE20B67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C3CC2111-3B93-260F-6469-054AD4F51A8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4E70AAA4-87F3-1FF3-A1E8-C4046552B04B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340AC957-26FF-BED8-8E8D-5F98A0A30401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43BE05AD-A814-2F90-1E38-7F6D97EB0454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166DD6C9-4580-B411-0B50-2D1653B9E76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6" name="Forma libre 95">
                <a:extLst>
                  <a:ext uri="{FF2B5EF4-FFF2-40B4-BE49-F238E27FC236}">
                    <a16:creationId xmlns:a16="http://schemas.microsoft.com/office/drawing/2014/main" id="{9520463F-A03C-25F0-B4D8-66E5C74D5978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7" name="Forma libre 96">
                <a:extLst>
                  <a:ext uri="{FF2B5EF4-FFF2-40B4-BE49-F238E27FC236}">
                    <a16:creationId xmlns:a16="http://schemas.microsoft.com/office/drawing/2014/main" id="{AD2D18B0-6621-CD67-AF3F-5DBAD886825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8" name="Forma libre 97">
                <a:extLst>
                  <a:ext uri="{FF2B5EF4-FFF2-40B4-BE49-F238E27FC236}">
                    <a16:creationId xmlns:a16="http://schemas.microsoft.com/office/drawing/2014/main" id="{ECB557A9-2A7D-FD3D-3DC7-FDDB1CB1F570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9" name="Forma libre 98">
                <a:extLst>
                  <a:ext uri="{FF2B5EF4-FFF2-40B4-BE49-F238E27FC236}">
                    <a16:creationId xmlns:a16="http://schemas.microsoft.com/office/drawing/2014/main" id="{D03AD1B2-4606-413F-0320-94E6CAA720FE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0" name="Forma libre 99">
                <a:extLst>
                  <a:ext uri="{FF2B5EF4-FFF2-40B4-BE49-F238E27FC236}">
                    <a16:creationId xmlns:a16="http://schemas.microsoft.com/office/drawing/2014/main" id="{445569C9-7A65-25D2-DBAB-144C5E7A9667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1" name="Forma libre 100">
                <a:extLst>
                  <a:ext uri="{FF2B5EF4-FFF2-40B4-BE49-F238E27FC236}">
                    <a16:creationId xmlns:a16="http://schemas.microsoft.com/office/drawing/2014/main" id="{66A45F1A-8444-70B1-4F02-66434D15F746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9CF70FFE-8CF2-C1FB-C558-CE9E6D4C902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4027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1ED70206-9C4F-12AD-E87F-1F1C6EEF179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FCF4D9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5E1F1016-E98A-9D5B-38EB-2EA8D9A181D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07101100-02C9-0B70-92C4-2D38C70BA42F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968AD2A7-B8DD-2A4A-D9DA-02A0508B62A2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C8D44C0-5C62-A38D-A98C-5E7644AB3A7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FEDE4992-B1A2-926D-FF85-AD2C7C150419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B417E8E-9D27-2335-BCF6-3EA8E379B19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472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3C51DF4D-18FC-20C9-721E-D2064B6ED4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E3E0E0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F965CC16-2553-A18F-EBA3-B1AD7923004E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7E1C3CFC-A97F-2B17-CE3A-C525A1142297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6ACF7571-BD2F-1C5C-1BE6-EDD5A5E9942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C92413B-EFEA-D1F5-50D9-01064AAE66AB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3745A7F9-FB82-B079-712A-69ABED4E704B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BEFE06C7-3BF4-8141-4AED-AA4B5BBEDC6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7979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852" tIns="121926" rIns="243852" bIns="121926" rtlCol="0" anchor="ctr"/>
          <a:lstStyle/>
          <a:p>
            <a:pPr algn="ctr"/>
            <a:endParaRPr lang="en-US" sz="1800">
              <a:latin typeface="Century Gothic"/>
            </a:endParaRPr>
          </a:p>
        </p:txBody>
      </p:sp>
      <p:sp>
        <p:nvSpPr>
          <p:cNvPr id="2" name="Forma libre 1">
            <a:extLst>
              <a:ext uri="{FF2B5EF4-FFF2-40B4-BE49-F238E27FC236}">
                <a16:creationId xmlns:a16="http://schemas.microsoft.com/office/drawing/2014/main" id="{F3C61BF9-F2D5-4757-CC16-D3AA89A246C3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86AE43BB-AB1B-0439-7E3D-4A1320DA3EF3}"/>
              </a:ext>
            </a:extLst>
          </p:cNvPr>
          <p:cNvSpPr txBox="1"/>
          <p:nvPr/>
        </p:nvSpPr>
        <p:spPr>
          <a:xfrm>
            <a:off x="4126414" y="2162621"/>
            <a:ext cx="40647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b="1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Black"/>
                <a:rtl val="0"/>
              </a:rPr>
              <a:t>ESKERRIK ASKO 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43225DEC-5604-7A4C-E232-EFDB44AA3F37}"/>
              </a:ext>
            </a:extLst>
          </p:cNvPr>
          <p:cNvSpPr txBox="1"/>
          <p:nvPr/>
        </p:nvSpPr>
        <p:spPr>
          <a:xfrm>
            <a:off x="3946461" y="2569021"/>
            <a:ext cx="4424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Medium"/>
                <a:rtl val="0"/>
              </a:rPr>
              <a:t>MUCHAS GRACIAS 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65E0E6C6-BB73-1FDC-C258-8A55ED1EE6DF}"/>
              </a:ext>
            </a:extLst>
          </p:cNvPr>
          <p:cNvSpPr txBox="1"/>
          <p:nvPr/>
        </p:nvSpPr>
        <p:spPr>
          <a:xfrm>
            <a:off x="4757580" y="2975421"/>
            <a:ext cx="28023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Roman"/>
                <a:rtl val="0"/>
              </a:rPr>
              <a:t>THANK YOU</a:t>
            </a:r>
          </a:p>
        </p:txBody>
      </p:sp>
      <p:sp>
        <p:nvSpPr>
          <p:cNvPr id="8" name="Forma libre 7">
            <a:extLst>
              <a:ext uri="{FF2B5EF4-FFF2-40B4-BE49-F238E27FC236}">
                <a16:creationId xmlns:a16="http://schemas.microsoft.com/office/drawing/2014/main" id="{8EA455A8-6F73-578B-7F0F-69EC8594F067}"/>
              </a:ext>
            </a:extLst>
          </p:cNvPr>
          <p:cNvSpPr/>
          <p:nvPr userDrawn="1"/>
        </p:nvSpPr>
        <p:spPr>
          <a:xfrm>
            <a:off x="7261005" y="5614670"/>
            <a:ext cx="1589625" cy="438150"/>
          </a:xfrm>
          <a:custGeom>
            <a:avLst/>
            <a:gdLst>
              <a:gd name="connsiteX0" fmla="*/ 1583275 w 1589625"/>
              <a:gd name="connsiteY0" fmla="*/ 64770 h 438150"/>
              <a:gd name="connsiteX1" fmla="*/ 397095 w 1589625"/>
              <a:gd name="connsiteY1" fmla="*/ 64770 h 438150"/>
              <a:gd name="connsiteX2" fmla="*/ 379315 w 1589625"/>
              <a:gd name="connsiteY2" fmla="*/ 52070 h 438150"/>
              <a:gd name="connsiteX3" fmla="*/ 379315 w 1589625"/>
              <a:gd name="connsiteY3" fmla="*/ 52070 h 438150"/>
              <a:gd name="connsiteX4" fmla="*/ 379315 w 1589625"/>
              <a:gd name="connsiteY4" fmla="*/ 43180 h 438150"/>
              <a:gd name="connsiteX5" fmla="*/ 371695 w 1589625"/>
              <a:gd name="connsiteY5" fmla="*/ 43180 h 438150"/>
              <a:gd name="connsiteX6" fmla="*/ 371695 w 1589625"/>
              <a:gd name="connsiteY6" fmla="*/ 43180 h 438150"/>
              <a:gd name="connsiteX7" fmla="*/ 351375 w 1589625"/>
              <a:gd name="connsiteY7" fmla="*/ 24130 h 438150"/>
              <a:gd name="connsiteX8" fmla="*/ 348835 w 1589625"/>
              <a:gd name="connsiteY8" fmla="*/ 24130 h 438150"/>
              <a:gd name="connsiteX9" fmla="*/ 337405 w 1589625"/>
              <a:gd name="connsiteY9" fmla="*/ 20320 h 438150"/>
              <a:gd name="connsiteX10" fmla="*/ 329785 w 1589625"/>
              <a:gd name="connsiteY10" fmla="*/ 22860 h 438150"/>
              <a:gd name="connsiteX11" fmla="*/ 322165 w 1589625"/>
              <a:gd name="connsiteY11" fmla="*/ 20320 h 438150"/>
              <a:gd name="connsiteX12" fmla="*/ 308195 w 1589625"/>
              <a:gd name="connsiteY12" fmla="*/ 7620 h 438150"/>
              <a:gd name="connsiteX13" fmla="*/ 295495 w 1589625"/>
              <a:gd name="connsiteY13" fmla="*/ 19050 h 438150"/>
              <a:gd name="connsiteX14" fmla="*/ 292955 w 1589625"/>
              <a:gd name="connsiteY14" fmla="*/ 19050 h 438150"/>
              <a:gd name="connsiteX15" fmla="*/ 291685 w 1589625"/>
              <a:gd name="connsiteY15" fmla="*/ 19050 h 438150"/>
              <a:gd name="connsiteX16" fmla="*/ 278985 w 1589625"/>
              <a:gd name="connsiteY16" fmla="*/ 7620 h 438150"/>
              <a:gd name="connsiteX17" fmla="*/ 277715 w 1589625"/>
              <a:gd name="connsiteY17" fmla="*/ 7620 h 438150"/>
              <a:gd name="connsiteX18" fmla="*/ 265015 w 1589625"/>
              <a:gd name="connsiteY18" fmla="*/ 0 h 438150"/>
              <a:gd name="connsiteX19" fmla="*/ 258665 w 1589625"/>
              <a:gd name="connsiteY19" fmla="*/ 1270 h 438150"/>
              <a:gd name="connsiteX20" fmla="*/ 254855 w 1589625"/>
              <a:gd name="connsiteY20" fmla="*/ 0 h 438150"/>
              <a:gd name="connsiteX21" fmla="*/ 244695 w 1589625"/>
              <a:gd name="connsiteY21" fmla="*/ 19050 h 438150"/>
              <a:gd name="connsiteX22" fmla="*/ 252315 w 1589625"/>
              <a:gd name="connsiteY22" fmla="*/ 34290 h 438150"/>
              <a:gd name="connsiteX23" fmla="*/ 254855 w 1589625"/>
              <a:gd name="connsiteY23" fmla="*/ 41910 h 438150"/>
              <a:gd name="connsiteX24" fmla="*/ 254855 w 1589625"/>
              <a:gd name="connsiteY24" fmla="*/ 41910 h 438150"/>
              <a:gd name="connsiteX25" fmla="*/ 206595 w 1589625"/>
              <a:gd name="connsiteY25" fmla="*/ 41910 h 438150"/>
              <a:gd name="connsiteX26" fmla="*/ 206595 w 1589625"/>
              <a:gd name="connsiteY26" fmla="*/ 41910 h 438150"/>
              <a:gd name="connsiteX27" fmla="*/ 206595 w 1589625"/>
              <a:gd name="connsiteY27" fmla="*/ 41910 h 438150"/>
              <a:gd name="connsiteX28" fmla="*/ 209135 w 1589625"/>
              <a:gd name="connsiteY28" fmla="*/ 34290 h 438150"/>
              <a:gd name="connsiteX29" fmla="*/ 216755 w 1589625"/>
              <a:gd name="connsiteY29" fmla="*/ 19050 h 438150"/>
              <a:gd name="connsiteX30" fmla="*/ 206595 w 1589625"/>
              <a:gd name="connsiteY30" fmla="*/ 0 h 438150"/>
              <a:gd name="connsiteX31" fmla="*/ 202785 w 1589625"/>
              <a:gd name="connsiteY31" fmla="*/ 1270 h 438150"/>
              <a:gd name="connsiteX32" fmla="*/ 196435 w 1589625"/>
              <a:gd name="connsiteY32" fmla="*/ 0 h 438150"/>
              <a:gd name="connsiteX33" fmla="*/ 183735 w 1589625"/>
              <a:gd name="connsiteY33" fmla="*/ 7620 h 438150"/>
              <a:gd name="connsiteX34" fmla="*/ 182465 w 1589625"/>
              <a:gd name="connsiteY34" fmla="*/ 7620 h 438150"/>
              <a:gd name="connsiteX35" fmla="*/ 169765 w 1589625"/>
              <a:gd name="connsiteY35" fmla="*/ 19050 h 438150"/>
              <a:gd name="connsiteX36" fmla="*/ 168495 w 1589625"/>
              <a:gd name="connsiteY36" fmla="*/ 19050 h 438150"/>
              <a:gd name="connsiteX37" fmla="*/ 165955 w 1589625"/>
              <a:gd name="connsiteY37" fmla="*/ 19050 h 438150"/>
              <a:gd name="connsiteX38" fmla="*/ 153255 w 1589625"/>
              <a:gd name="connsiteY38" fmla="*/ 7620 h 438150"/>
              <a:gd name="connsiteX39" fmla="*/ 139285 w 1589625"/>
              <a:gd name="connsiteY39" fmla="*/ 20320 h 438150"/>
              <a:gd name="connsiteX40" fmla="*/ 131665 w 1589625"/>
              <a:gd name="connsiteY40" fmla="*/ 22860 h 438150"/>
              <a:gd name="connsiteX41" fmla="*/ 124045 w 1589625"/>
              <a:gd name="connsiteY41" fmla="*/ 20320 h 438150"/>
              <a:gd name="connsiteX42" fmla="*/ 112615 w 1589625"/>
              <a:gd name="connsiteY42" fmla="*/ 24130 h 438150"/>
              <a:gd name="connsiteX43" fmla="*/ 110075 w 1589625"/>
              <a:gd name="connsiteY43" fmla="*/ 24130 h 438150"/>
              <a:gd name="connsiteX44" fmla="*/ 89755 w 1589625"/>
              <a:gd name="connsiteY44" fmla="*/ 43180 h 438150"/>
              <a:gd name="connsiteX45" fmla="*/ 89755 w 1589625"/>
              <a:gd name="connsiteY45" fmla="*/ 43180 h 438150"/>
              <a:gd name="connsiteX46" fmla="*/ 89755 w 1589625"/>
              <a:gd name="connsiteY46" fmla="*/ 43180 h 438150"/>
              <a:gd name="connsiteX47" fmla="*/ 82135 w 1589625"/>
              <a:gd name="connsiteY47" fmla="*/ 43180 h 438150"/>
              <a:gd name="connsiteX48" fmla="*/ 82135 w 1589625"/>
              <a:gd name="connsiteY48" fmla="*/ 52070 h 438150"/>
              <a:gd name="connsiteX49" fmla="*/ 61815 w 1589625"/>
              <a:gd name="connsiteY49" fmla="*/ 72390 h 438150"/>
              <a:gd name="connsiteX50" fmla="*/ 55465 w 1589625"/>
              <a:gd name="connsiteY50" fmla="*/ 78740 h 438150"/>
              <a:gd name="connsiteX51" fmla="*/ 51655 w 1589625"/>
              <a:gd name="connsiteY51" fmla="*/ 78740 h 438150"/>
              <a:gd name="connsiteX52" fmla="*/ 36415 w 1589625"/>
              <a:gd name="connsiteY52" fmla="*/ 100330 h 438150"/>
              <a:gd name="connsiteX53" fmla="*/ 32605 w 1589625"/>
              <a:gd name="connsiteY53" fmla="*/ 110490 h 438150"/>
              <a:gd name="connsiteX54" fmla="*/ 27525 w 1589625"/>
              <a:gd name="connsiteY54" fmla="*/ 110490 h 438150"/>
              <a:gd name="connsiteX55" fmla="*/ 21175 w 1589625"/>
              <a:gd name="connsiteY55" fmla="*/ 111760 h 438150"/>
              <a:gd name="connsiteX56" fmla="*/ 16095 w 1589625"/>
              <a:gd name="connsiteY56" fmla="*/ 124460 h 438150"/>
              <a:gd name="connsiteX57" fmla="*/ 23715 w 1589625"/>
              <a:gd name="connsiteY57" fmla="*/ 147320 h 438150"/>
              <a:gd name="connsiteX58" fmla="*/ 28795 w 1589625"/>
              <a:gd name="connsiteY58" fmla="*/ 156210 h 438150"/>
              <a:gd name="connsiteX59" fmla="*/ 21175 w 1589625"/>
              <a:gd name="connsiteY59" fmla="*/ 170180 h 438150"/>
              <a:gd name="connsiteX60" fmla="*/ 13555 w 1589625"/>
              <a:gd name="connsiteY60" fmla="*/ 168910 h 438150"/>
              <a:gd name="connsiteX61" fmla="*/ 855 w 1589625"/>
              <a:gd name="connsiteY61" fmla="*/ 187960 h 438150"/>
              <a:gd name="connsiteX62" fmla="*/ 7205 w 1589625"/>
              <a:gd name="connsiteY62" fmla="*/ 208280 h 438150"/>
              <a:gd name="connsiteX63" fmla="*/ 18635 w 1589625"/>
              <a:gd name="connsiteY63" fmla="*/ 228600 h 438150"/>
              <a:gd name="connsiteX64" fmla="*/ 23715 w 1589625"/>
              <a:gd name="connsiteY64" fmla="*/ 237490 h 438150"/>
              <a:gd name="connsiteX65" fmla="*/ 19905 w 1589625"/>
              <a:gd name="connsiteY65" fmla="*/ 251460 h 438150"/>
              <a:gd name="connsiteX66" fmla="*/ 12285 w 1589625"/>
              <a:gd name="connsiteY66" fmla="*/ 261620 h 438150"/>
              <a:gd name="connsiteX67" fmla="*/ 14825 w 1589625"/>
              <a:gd name="connsiteY67" fmla="*/ 281940 h 438150"/>
              <a:gd name="connsiteX68" fmla="*/ 26255 w 1589625"/>
              <a:gd name="connsiteY68" fmla="*/ 295910 h 438150"/>
              <a:gd name="connsiteX69" fmla="*/ 35145 w 1589625"/>
              <a:gd name="connsiteY69" fmla="*/ 317500 h 438150"/>
              <a:gd name="connsiteX70" fmla="*/ 37685 w 1589625"/>
              <a:gd name="connsiteY70" fmla="*/ 321310 h 438150"/>
              <a:gd name="connsiteX71" fmla="*/ 38955 w 1589625"/>
              <a:gd name="connsiteY71" fmla="*/ 321310 h 438150"/>
              <a:gd name="connsiteX72" fmla="*/ 44035 w 1589625"/>
              <a:gd name="connsiteY72" fmla="*/ 322580 h 438150"/>
              <a:gd name="connsiteX73" fmla="*/ 46575 w 1589625"/>
              <a:gd name="connsiteY73" fmla="*/ 327660 h 438150"/>
              <a:gd name="connsiteX74" fmla="*/ 50385 w 1589625"/>
              <a:gd name="connsiteY74" fmla="*/ 340360 h 438150"/>
              <a:gd name="connsiteX75" fmla="*/ 58005 w 1589625"/>
              <a:gd name="connsiteY75" fmla="*/ 350520 h 438150"/>
              <a:gd name="connsiteX76" fmla="*/ 80865 w 1589625"/>
              <a:gd name="connsiteY76" fmla="*/ 363220 h 438150"/>
              <a:gd name="connsiteX77" fmla="*/ 83405 w 1589625"/>
              <a:gd name="connsiteY77" fmla="*/ 363220 h 438150"/>
              <a:gd name="connsiteX78" fmla="*/ 83405 w 1589625"/>
              <a:gd name="connsiteY78" fmla="*/ 363220 h 438150"/>
              <a:gd name="connsiteX79" fmla="*/ 108805 w 1589625"/>
              <a:gd name="connsiteY79" fmla="*/ 400050 h 438150"/>
              <a:gd name="connsiteX80" fmla="*/ 134205 w 1589625"/>
              <a:gd name="connsiteY80" fmla="*/ 405130 h 438150"/>
              <a:gd name="connsiteX81" fmla="*/ 136745 w 1589625"/>
              <a:gd name="connsiteY81" fmla="*/ 405130 h 438150"/>
              <a:gd name="connsiteX82" fmla="*/ 154525 w 1589625"/>
              <a:gd name="connsiteY82" fmla="*/ 406400 h 438150"/>
              <a:gd name="connsiteX83" fmla="*/ 154525 w 1589625"/>
              <a:gd name="connsiteY83" fmla="*/ 406400 h 438150"/>
              <a:gd name="connsiteX84" fmla="*/ 148175 w 1589625"/>
              <a:gd name="connsiteY84" fmla="*/ 414020 h 438150"/>
              <a:gd name="connsiteX85" fmla="*/ 141825 w 1589625"/>
              <a:gd name="connsiteY85" fmla="*/ 415290 h 438150"/>
              <a:gd name="connsiteX86" fmla="*/ 138015 w 1589625"/>
              <a:gd name="connsiteY86" fmla="*/ 414020 h 438150"/>
              <a:gd name="connsiteX87" fmla="*/ 124045 w 1589625"/>
              <a:gd name="connsiteY87" fmla="*/ 410210 h 438150"/>
              <a:gd name="connsiteX88" fmla="*/ 106265 w 1589625"/>
              <a:gd name="connsiteY88" fmla="*/ 414020 h 438150"/>
              <a:gd name="connsiteX89" fmla="*/ 106265 w 1589625"/>
              <a:gd name="connsiteY89" fmla="*/ 420370 h 438150"/>
              <a:gd name="connsiteX90" fmla="*/ 121505 w 1589625"/>
              <a:gd name="connsiteY90" fmla="*/ 416560 h 438150"/>
              <a:gd name="connsiteX91" fmla="*/ 122775 w 1589625"/>
              <a:gd name="connsiteY91" fmla="*/ 416560 h 438150"/>
              <a:gd name="connsiteX92" fmla="*/ 135475 w 1589625"/>
              <a:gd name="connsiteY92" fmla="*/ 420370 h 438150"/>
              <a:gd name="connsiteX93" fmla="*/ 141825 w 1589625"/>
              <a:gd name="connsiteY93" fmla="*/ 421640 h 438150"/>
              <a:gd name="connsiteX94" fmla="*/ 150715 w 1589625"/>
              <a:gd name="connsiteY94" fmla="*/ 419100 h 438150"/>
              <a:gd name="connsiteX95" fmla="*/ 163415 w 1589625"/>
              <a:gd name="connsiteY95" fmla="*/ 431800 h 438150"/>
              <a:gd name="connsiteX96" fmla="*/ 163415 w 1589625"/>
              <a:gd name="connsiteY96" fmla="*/ 431800 h 438150"/>
              <a:gd name="connsiteX97" fmla="*/ 181195 w 1589625"/>
              <a:gd name="connsiteY97" fmla="*/ 424180 h 438150"/>
              <a:gd name="connsiteX98" fmla="*/ 195165 w 1589625"/>
              <a:gd name="connsiteY98" fmla="*/ 434340 h 438150"/>
              <a:gd name="connsiteX99" fmla="*/ 196435 w 1589625"/>
              <a:gd name="connsiteY99" fmla="*/ 434340 h 438150"/>
              <a:gd name="connsiteX100" fmla="*/ 216755 w 1589625"/>
              <a:gd name="connsiteY100" fmla="*/ 421640 h 438150"/>
              <a:gd name="connsiteX101" fmla="*/ 234535 w 1589625"/>
              <a:gd name="connsiteY101" fmla="*/ 438150 h 438150"/>
              <a:gd name="connsiteX102" fmla="*/ 252315 w 1589625"/>
              <a:gd name="connsiteY102" fmla="*/ 421640 h 438150"/>
              <a:gd name="connsiteX103" fmla="*/ 272635 w 1589625"/>
              <a:gd name="connsiteY103" fmla="*/ 434340 h 438150"/>
              <a:gd name="connsiteX104" fmla="*/ 273905 w 1589625"/>
              <a:gd name="connsiteY104" fmla="*/ 434340 h 438150"/>
              <a:gd name="connsiteX105" fmla="*/ 287875 w 1589625"/>
              <a:gd name="connsiteY105" fmla="*/ 424180 h 438150"/>
              <a:gd name="connsiteX106" fmla="*/ 305655 w 1589625"/>
              <a:gd name="connsiteY106" fmla="*/ 431800 h 438150"/>
              <a:gd name="connsiteX107" fmla="*/ 305655 w 1589625"/>
              <a:gd name="connsiteY107" fmla="*/ 431800 h 438150"/>
              <a:gd name="connsiteX108" fmla="*/ 318355 w 1589625"/>
              <a:gd name="connsiteY108" fmla="*/ 419100 h 438150"/>
              <a:gd name="connsiteX109" fmla="*/ 327245 w 1589625"/>
              <a:gd name="connsiteY109" fmla="*/ 421640 h 438150"/>
              <a:gd name="connsiteX110" fmla="*/ 333595 w 1589625"/>
              <a:gd name="connsiteY110" fmla="*/ 420370 h 438150"/>
              <a:gd name="connsiteX111" fmla="*/ 346295 w 1589625"/>
              <a:gd name="connsiteY111" fmla="*/ 416560 h 438150"/>
              <a:gd name="connsiteX112" fmla="*/ 347565 w 1589625"/>
              <a:gd name="connsiteY112" fmla="*/ 416560 h 438150"/>
              <a:gd name="connsiteX113" fmla="*/ 362805 w 1589625"/>
              <a:gd name="connsiteY113" fmla="*/ 420370 h 438150"/>
              <a:gd name="connsiteX114" fmla="*/ 362805 w 1589625"/>
              <a:gd name="connsiteY114" fmla="*/ 414020 h 438150"/>
              <a:gd name="connsiteX115" fmla="*/ 345025 w 1589625"/>
              <a:gd name="connsiteY115" fmla="*/ 410210 h 438150"/>
              <a:gd name="connsiteX116" fmla="*/ 329785 w 1589625"/>
              <a:gd name="connsiteY116" fmla="*/ 414020 h 438150"/>
              <a:gd name="connsiteX117" fmla="*/ 325975 w 1589625"/>
              <a:gd name="connsiteY117" fmla="*/ 415290 h 438150"/>
              <a:gd name="connsiteX118" fmla="*/ 319625 w 1589625"/>
              <a:gd name="connsiteY118" fmla="*/ 414020 h 438150"/>
              <a:gd name="connsiteX119" fmla="*/ 313275 w 1589625"/>
              <a:gd name="connsiteY119" fmla="*/ 406400 h 438150"/>
              <a:gd name="connsiteX120" fmla="*/ 331055 w 1589625"/>
              <a:gd name="connsiteY120" fmla="*/ 405130 h 438150"/>
              <a:gd name="connsiteX121" fmla="*/ 333595 w 1589625"/>
              <a:gd name="connsiteY121" fmla="*/ 405130 h 438150"/>
              <a:gd name="connsiteX122" fmla="*/ 358995 w 1589625"/>
              <a:gd name="connsiteY122" fmla="*/ 400050 h 438150"/>
              <a:gd name="connsiteX123" fmla="*/ 384395 w 1589625"/>
              <a:gd name="connsiteY123" fmla="*/ 363220 h 438150"/>
              <a:gd name="connsiteX124" fmla="*/ 384395 w 1589625"/>
              <a:gd name="connsiteY124" fmla="*/ 363220 h 438150"/>
              <a:gd name="connsiteX125" fmla="*/ 386935 w 1589625"/>
              <a:gd name="connsiteY125" fmla="*/ 363220 h 438150"/>
              <a:gd name="connsiteX126" fmla="*/ 407255 w 1589625"/>
              <a:gd name="connsiteY126" fmla="*/ 355600 h 438150"/>
              <a:gd name="connsiteX127" fmla="*/ 407255 w 1589625"/>
              <a:gd name="connsiteY127" fmla="*/ 355600 h 438150"/>
              <a:gd name="connsiteX128" fmla="*/ 1589625 w 1589625"/>
              <a:gd name="connsiteY128" fmla="*/ 355600 h 438150"/>
              <a:gd name="connsiteX129" fmla="*/ 1589625 w 1589625"/>
              <a:gd name="connsiteY129" fmla="*/ 6477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589625" h="438150">
                <a:moveTo>
                  <a:pt x="1583275" y="64770"/>
                </a:moveTo>
                <a:lnTo>
                  <a:pt x="397095" y="64770"/>
                </a:lnTo>
                <a:cubicBezTo>
                  <a:pt x="394555" y="60960"/>
                  <a:pt x="389475" y="55880"/>
                  <a:pt x="379315" y="52070"/>
                </a:cubicBezTo>
                <a:lnTo>
                  <a:pt x="379315" y="52070"/>
                </a:lnTo>
                <a:lnTo>
                  <a:pt x="379315" y="43180"/>
                </a:lnTo>
                <a:lnTo>
                  <a:pt x="371695" y="43180"/>
                </a:lnTo>
                <a:lnTo>
                  <a:pt x="371695" y="43180"/>
                </a:lnTo>
                <a:cubicBezTo>
                  <a:pt x="370425" y="36830"/>
                  <a:pt x="364075" y="24130"/>
                  <a:pt x="351375" y="24130"/>
                </a:cubicBezTo>
                <a:cubicBezTo>
                  <a:pt x="350105" y="24130"/>
                  <a:pt x="350105" y="24130"/>
                  <a:pt x="348835" y="24130"/>
                </a:cubicBezTo>
                <a:cubicBezTo>
                  <a:pt x="348835" y="24130"/>
                  <a:pt x="343755" y="20320"/>
                  <a:pt x="337405" y="20320"/>
                </a:cubicBezTo>
                <a:cubicBezTo>
                  <a:pt x="334865" y="20320"/>
                  <a:pt x="332325" y="20320"/>
                  <a:pt x="329785" y="22860"/>
                </a:cubicBezTo>
                <a:cubicBezTo>
                  <a:pt x="329785" y="22860"/>
                  <a:pt x="324705" y="21590"/>
                  <a:pt x="322165" y="20320"/>
                </a:cubicBezTo>
                <a:cubicBezTo>
                  <a:pt x="320895" y="12700"/>
                  <a:pt x="314545" y="7620"/>
                  <a:pt x="308195" y="7620"/>
                </a:cubicBezTo>
                <a:cubicBezTo>
                  <a:pt x="303115" y="7620"/>
                  <a:pt x="298035" y="11430"/>
                  <a:pt x="295495" y="19050"/>
                </a:cubicBezTo>
                <a:cubicBezTo>
                  <a:pt x="295495" y="19050"/>
                  <a:pt x="294225" y="19050"/>
                  <a:pt x="292955" y="19050"/>
                </a:cubicBezTo>
                <a:cubicBezTo>
                  <a:pt x="292955" y="19050"/>
                  <a:pt x="291685" y="19050"/>
                  <a:pt x="291685" y="19050"/>
                </a:cubicBezTo>
                <a:cubicBezTo>
                  <a:pt x="291685" y="19050"/>
                  <a:pt x="289145" y="7620"/>
                  <a:pt x="278985" y="7620"/>
                </a:cubicBezTo>
                <a:cubicBezTo>
                  <a:pt x="278985" y="7620"/>
                  <a:pt x="278985" y="7620"/>
                  <a:pt x="277715" y="7620"/>
                </a:cubicBezTo>
                <a:cubicBezTo>
                  <a:pt x="277715" y="7620"/>
                  <a:pt x="272635" y="0"/>
                  <a:pt x="265015" y="0"/>
                </a:cubicBezTo>
                <a:cubicBezTo>
                  <a:pt x="262475" y="0"/>
                  <a:pt x="261205" y="0"/>
                  <a:pt x="258665" y="1270"/>
                </a:cubicBezTo>
                <a:cubicBezTo>
                  <a:pt x="257395" y="1270"/>
                  <a:pt x="256125" y="0"/>
                  <a:pt x="254855" y="0"/>
                </a:cubicBezTo>
                <a:cubicBezTo>
                  <a:pt x="248505" y="0"/>
                  <a:pt x="237075" y="5080"/>
                  <a:pt x="244695" y="19050"/>
                </a:cubicBezTo>
                <a:cubicBezTo>
                  <a:pt x="244695" y="19050"/>
                  <a:pt x="243425" y="31750"/>
                  <a:pt x="252315" y="34290"/>
                </a:cubicBezTo>
                <a:cubicBezTo>
                  <a:pt x="252315" y="34290"/>
                  <a:pt x="253585" y="38100"/>
                  <a:pt x="254855" y="41910"/>
                </a:cubicBezTo>
                <a:lnTo>
                  <a:pt x="254855" y="41910"/>
                </a:lnTo>
                <a:lnTo>
                  <a:pt x="206595" y="41910"/>
                </a:lnTo>
                <a:lnTo>
                  <a:pt x="206595" y="41910"/>
                </a:lnTo>
                <a:lnTo>
                  <a:pt x="206595" y="41910"/>
                </a:lnTo>
                <a:cubicBezTo>
                  <a:pt x="207865" y="39370"/>
                  <a:pt x="209135" y="34290"/>
                  <a:pt x="209135" y="34290"/>
                </a:cubicBezTo>
                <a:cubicBezTo>
                  <a:pt x="216755" y="30480"/>
                  <a:pt x="216755" y="19050"/>
                  <a:pt x="216755" y="19050"/>
                </a:cubicBezTo>
                <a:cubicBezTo>
                  <a:pt x="224375" y="5080"/>
                  <a:pt x="212945" y="0"/>
                  <a:pt x="206595" y="0"/>
                </a:cubicBezTo>
                <a:cubicBezTo>
                  <a:pt x="205325" y="0"/>
                  <a:pt x="204055" y="0"/>
                  <a:pt x="202785" y="1270"/>
                </a:cubicBezTo>
                <a:cubicBezTo>
                  <a:pt x="200245" y="0"/>
                  <a:pt x="198975" y="0"/>
                  <a:pt x="196435" y="0"/>
                </a:cubicBezTo>
                <a:cubicBezTo>
                  <a:pt x="187545" y="0"/>
                  <a:pt x="183735" y="7620"/>
                  <a:pt x="183735" y="7620"/>
                </a:cubicBezTo>
                <a:cubicBezTo>
                  <a:pt x="183735" y="7620"/>
                  <a:pt x="183735" y="7620"/>
                  <a:pt x="182465" y="7620"/>
                </a:cubicBezTo>
                <a:cubicBezTo>
                  <a:pt x="171035" y="7620"/>
                  <a:pt x="169765" y="19050"/>
                  <a:pt x="169765" y="19050"/>
                </a:cubicBezTo>
                <a:cubicBezTo>
                  <a:pt x="169765" y="19050"/>
                  <a:pt x="168495" y="19050"/>
                  <a:pt x="168495" y="19050"/>
                </a:cubicBezTo>
                <a:cubicBezTo>
                  <a:pt x="167225" y="19050"/>
                  <a:pt x="165955" y="19050"/>
                  <a:pt x="165955" y="19050"/>
                </a:cubicBezTo>
                <a:cubicBezTo>
                  <a:pt x="163415" y="11430"/>
                  <a:pt x="158335" y="7620"/>
                  <a:pt x="153255" y="7620"/>
                </a:cubicBezTo>
                <a:cubicBezTo>
                  <a:pt x="146905" y="7620"/>
                  <a:pt x="140555" y="12700"/>
                  <a:pt x="139285" y="20320"/>
                </a:cubicBezTo>
                <a:cubicBezTo>
                  <a:pt x="136745" y="20320"/>
                  <a:pt x="131665" y="22860"/>
                  <a:pt x="131665" y="22860"/>
                </a:cubicBezTo>
                <a:cubicBezTo>
                  <a:pt x="129125" y="21590"/>
                  <a:pt x="126585" y="20320"/>
                  <a:pt x="124045" y="20320"/>
                </a:cubicBezTo>
                <a:cubicBezTo>
                  <a:pt x="117695" y="20320"/>
                  <a:pt x="112615" y="24130"/>
                  <a:pt x="112615" y="24130"/>
                </a:cubicBezTo>
                <a:cubicBezTo>
                  <a:pt x="111345" y="24130"/>
                  <a:pt x="111345" y="24130"/>
                  <a:pt x="110075" y="24130"/>
                </a:cubicBezTo>
                <a:cubicBezTo>
                  <a:pt x="96105" y="24130"/>
                  <a:pt x="91025" y="36830"/>
                  <a:pt x="89755" y="43180"/>
                </a:cubicBezTo>
                <a:lnTo>
                  <a:pt x="89755" y="43180"/>
                </a:lnTo>
                <a:lnTo>
                  <a:pt x="89755" y="43180"/>
                </a:lnTo>
                <a:lnTo>
                  <a:pt x="82135" y="43180"/>
                </a:lnTo>
                <a:lnTo>
                  <a:pt x="82135" y="52070"/>
                </a:lnTo>
                <a:cubicBezTo>
                  <a:pt x="64355" y="59690"/>
                  <a:pt x="61815" y="72390"/>
                  <a:pt x="61815" y="72390"/>
                </a:cubicBezTo>
                <a:cubicBezTo>
                  <a:pt x="59275" y="72390"/>
                  <a:pt x="55465" y="78740"/>
                  <a:pt x="55465" y="78740"/>
                </a:cubicBezTo>
                <a:cubicBezTo>
                  <a:pt x="54195" y="78740"/>
                  <a:pt x="52925" y="78740"/>
                  <a:pt x="51655" y="78740"/>
                </a:cubicBezTo>
                <a:cubicBezTo>
                  <a:pt x="35145" y="78740"/>
                  <a:pt x="36415" y="100330"/>
                  <a:pt x="36415" y="100330"/>
                </a:cubicBezTo>
                <a:cubicBezTo>
                  <a:pt x="32605" y="105410"/>
                  <a:pt x="32605" y="110490"/>
                  <a:pt x="32605" y="110490"/>
                </a:cubicBezTo>
                <a:cubicBezTo>
                  <a:pt x="31335" y="110490"/>
                  <a:pt x="30065" y="110490"/>
                  <a:pt x="27525" y="110490"/>
                </a:cubicBezTo>
                <a:cubicBezTo>
                  <a:pt x="24985" y="110490"/>
                  <a:pt x="23715" y="110490"/>
                  <a:pt x="21175" y="111760"/>
                </a:cubicBezTo>
                <a:cubicBezTo>
                  <a:pt x="13555" y="118110"/>
                  <a:pt x="16095" y="124460"/>
                  <a:pt x="16095" y="124460"/>
                </a:cubicBezTo>
                <a:cubicBezTo>
                  <a:pt x="9745" y="142240"/>
                  <a:pt x="23715" y="147320"/>
                  <a:pt x="23715" y="147320"/>
                </a:cubicBezTo>
                <a:cubicBezTo>
                  <a:pt x="23715" y="152400"/>
                  <a:pt x="28795" y="156210"/>
                  <a:pt x="28795" y="156210"/>
                </a:cubicBezTo>
                <a:cubicBezTo>
                  <a:pt x="19905" y="160020"/>
                  <a:pt x="21175" y="170180"/>
                  <a:pt x="21175" y="170180"/>
                </a:cubicBezTo>
                <a:cubicBezTo>
                  <a:pt x="18635" y="168910"/>
                  <a:pt x="16095" y="168910"/>
                  <a:pt x="13555" y="168910"/>
                </a:cubicBezTo>
                <a:cubicBezTo>
                  <a:pt x="-2955" y="168910"/>
                  <a:pt x="855" y="187960"/>
                  <a:pt x="855" y="187960"/>
                </a:cubicBezTo>
                <a:cubicBezTo>
                  <a:pt x="-2955" y="201930"/>
                  <a:pt x="7205" y="208280"/>
                  <a:pt x="7205" y="208280"/>
                </a:cubicBezTo>
                <a:cubicBezTo>
                  <a:pt x="5935" y="222250"/>
                  <a:pt x="18635" y="228600"/>
                  <a:pt x="18635" y="228600"/>
                </a:cubicBezTo>
                <a:cubicBezTo>
                  <a:pt x="18635" y="233680"/>
                  <a:pt x="23715" y="237490"/>
                  <a:pt x="23715" y="237490"/>
                </a:cubicBezTo>
                <a:cubicBezTo>
                  <a:pt x="13555" y="241300"/>
                  <a:pt x="19905" y="251460"/>
                  <a:pt x="19905" y="251460"/>
                </a:cubicBezTo>
                <a:cubicBezTo>
                  <a:pt x="12285" y="255270"/>
                  <a:pt x="12285" y="261620"/>
                  <a:pt x="12285" y="261620"/>
                </a:cubicBezTo>
                <a:cubicBezTo>
                  <a:pt x="2125" y="273050"/>
                  <a:pt x="14825" y="281940"/>
                  <a:pt x="14825" y="281940"/>
                </a:cubicBezTo>
                <a:cubicBezTo>
                  <a:pt x="14825" y="293370"/>
                  <a:pt x="26255" y="295910"/>
                  <a:pt x="26255" y="295910"/>
                </a:cubicBezTo>
                <a:cubicBezTo>
                  <a:pt x="18635" y="313690"/>
                  <a:pt x="35145" y="317500"/>
                  <a:pt x="35145" y="317500"/>
                </a:cubicBezTo>
                <a:lnTo>
                  <a:pt x="37685" y="321310"/>
                </a:lnTo>
                <a:cubicBezTo>
                  <a:pt x="37685" y="321310"/>
                  <a:pt x="38955" y="321310"/>
                  <a:pt x="38955" y="321310"/>
                </a:cubicBezTo>
                <a:cubicBezTo>
                  <a:pt x="42765" y="321310"/>
                  <a:pt x="44035" y="322580"/>
                  <a:pt x="44035" y="322580"/>
                </a:cubicBezTo>
                <a:lnTo>
                  <a:pt x="46575" y="327660"/>
                </a:lnTo>
                <a:cubicBezTo>
                  <a:pt x="44035" y="335280"/>
                  <a:pt x="50385" y="340360"/>
                  <a:pt x="50385" y="340360"/>
                </a:cubicBezTo>
                <a:cubicBezTo>
                  <a:pt x="49115" y="346710"/>
                  <a:pt x="58005" y="350520"/>
                  <a:pt x="58005" y="350520"/>
                </a:cubicBezTo>
                <a:cubicBezTo>
                  <a:pt x="61815" y="361950"/>
                  <a:pt x="74515" y="363220"/>
                  <a:pt x="80865" y="363220"/>
                </a:cubicBezTo>
                <a:cubicBezTo>
                  <a:pt x="82135" y="363220"/>
                  <a:pt x="82135" y="363220"/>
                  <a:pt x="83405" y="363220"/>
                </a:cubicBezTo>
                <a:lnTo>
                  <a:pt x="83405" y="363220"/>
                </a:lnTo>
                <a:cubicBezTo>
                  <a:pt x="88485" y="383540"/>
                  <a:pt x="98645" y="394970"/>
                  <a:pt x="108805" y="400050"/>
                </a:cubicBezTo>
                <a:cubicBezTo>
                  <a:pt x="116425" y="405130"/>
                  <a:pt x="130395" y="405130"/>
                  <a:pt x="134205" y="405130"/>
                </a:cubicBezTo>
                <a:cubicBezTo>
                  <a:pt x="135475" y="405130"/>
                  <a:pt x="136745" y="405130"/>
                  <a:pt x="136745" y="405130"/>
                </a:cubicBezTo>
                <a:cubicBezTo>
                  <a:pt x="143095" y="405130"/>
                  <a:pt x="148175" y="406400"/>
                  <a:pt x="154525" y="406400"/>
                </a:cubicBezTo>
                <a:lnTo>
                  <a:pt x="154525" y="406400"/>
                </a:lnTo>
                <a:cubicBezTo>
                  <a:pt x="151985" y="408940"/>
                  <a:pt x="149445" y="414020"/>
                  <a:pt x="148175" y="414020"/>
                </a:cubicBezTo>
                <a:cubicBezTo>
                  <a:pt x="148175" y="414020"/>
                  <a:pt x="145635" y="415290"/>
                  <a:pt x="141825" y="415290"/>
                </a:cubicBezTo>
                <a:cubicBezTo>
                  <a:pt x="140555" y="415290"/>
                  <a:pt x="139285" y="415290"/>
                  <a:pt x="138015" y="414020"/>
                </a:cubicBezTo>
                <a:cubicBezTo>
                  <a:pt x="134205" y="412750"/>
                  <a:pt x="127855" y="411480"/>
                  <a:pt x="124045" y="410210"/>
                </a:cubicBezTo>
                <a:cubicBezTo>
                  <a:pt x="124045" y="410210"/>
                  <a:pt x="115155" y="410210"/>
                  <a:pt x="106265" y="414020"/>
                </a:cubicBezTo>
                <a:cubicBezTo>
                  <a:pt x="106265" y="414020"/>
                  <a:pt x="104995" y="416560"/>
                  <a:pt x="106265" y="420370"/>
                </a:cubicBezTo>
                <a:cubicBezTo>
                  <a:pt x="106265" y="420370"/>
                  <a:pt x="113885" y="417830"/>
                  <a:pt x="121505" y="416560"/>
                </a:cubicBezTo>
                <a:cubicBezTo>
                  <a:pt x="121505" y="416560"/>
                  <a:pt x="122775" y="416560"/>
                  <a:pt x="122775" y="416560"/>
                </a:cubicBezTo>
                <a:cubicBezTo>
                  <a:pt x="125315" y="416560"/>
                  <a:pt x="131665" y="416560"/>
                  <a:pt x="135475" y="420370"/>
                </a:cubicBezTo>
                <a:cubicBezTo>
                  <a:pt x="135475" y="420370"/>
                  <a:pt x="138015" y="421640"/>
                  <a:pt x="141825" y="421640"/>
                </a:cubicBezTo>
                <a:cubicBezTo>
                  <a:pt x="144365" y="421640"/>
                  <a:pt x="146905" y="421640"/>
                  <a:pt x="150715" y="419100"/>
                </a:cubicBezTo>
                <a:cubicBezTo>
                  <a:pt x="150715" y="419100"/>
                  <a:pt x="148175" y="430530"/>
                  <a:pt x="163415" y="431800"/>
                </a:cubicBezTo>
                <a:cubicBezTo>
                  <a:pt x="163415" y="431800"/>
                  <a:pt x="163415" y="431800"/>
                  <a:pt x="163415" y="431800"/>
                </a:cubicBezTo>
                <a:cubicBezTo>
                  <a:pt x="164685" y="431800"/>
                  <a:pt x="174845" y="431800"/>
                  <a:pt x="181195" y="424180"/>
                </a:cubicBezTo>
                <a:cubicBezTo>
                  <a:pt x="181195" y="424180"/>
                  <a:pt x="182465" y="434340"/>
                  <a:pt x="195165" y="434340"/>
                </a:cubicBezTo>
                <a:cubicBezTo>
                  <a:pt x="195165" y="434340"/>
                  <a:pt x="196435" y="434340"/>
                  <a:pt x="196435" y="434340"/>
                </a:cubicBezTo>
                <a:cubicBezTo>
                  <a:pt x="196435" y="434340"/>
                  <a:pt x="207865" y="434340"/>
                  <a:pt x="216755" y="421640"/>
                </a:cubicBezTo>
                <a:cubicBezTo>
                  <a:pt x="229455" y="429260"/>
                  <a:pt x="234535" y="438150"/>
                  <a:pt x="234535" y="438150"/>
                </a:cubicBezTo>
                <a:cubicBezTo>
                  <a:pt x="234535" y="438150"/>
                  <a:pt x="239615" y="430530"/>
                  <a:pt x="252315" y="421640"/>
                </a:cubicBezTo>
                <a:cubicBezTo>
                  <a:pt x="259935" y="434340"/>
                  <a:pt x="272635" y="434340"/>
                  <a:pt x="272635" y="434340"/>
                </a:cubicBezTo>
                <a:cubicBezTo>
                  <a:pt x="272635" y="434340"/>
                  <a:pt x="273905" y="434340"/>
                  <a:pt x="273905" y="434340"/>
                </a:cubicBezTo>
                <a:cubicBezTo>
                  <a:pt x="285335" y="434340"/>
                  <a:pt x="287875" y="424180"/>
                  <a:pt x="287875" y="424180"/>
                </a:cubicBezTo>
                <a:cubicBezTo>
                  <a:pt x="295495" y="431800"/>
                  <a:pt x="304385" y="431800"/>
                  <a:pt x="305655" y="431800"/>
                </a:cubicBezTo>
                <a:cubicBezTo>
                  <a:pt x="305655" y="431800"/>
                  <a:pt x="305655" y="431800"/>
                  <a:pt x="305655" y="431800"/>
                </a:cubicBezTo>
                <a:cubicBezTo>
                  <a:pt x="319625" y="430530"/>
                  <a:pt x="318355" y="419100"/>
                  <a:pt x="318355" y="419100"/>
                </a:cubicBezTo>
                <a:cubicBezTo>
                  <a:pt x="320895" y="420370"/>
                  <a:pt x="324705" y="421640"/>
                  <a:pt x="327245" y="421640"/>
                </a:cubicBezTo>
                <a:cubicBezTo>
                  <a:pt x="331055" y="421640"/>
                  <a:pt x="333595" y="420370"/>
                  <a:pt x="333595" y="420370"/>
                </a:cubicBezTo>
                <a:cubicBezTo>
                  <a:pt x="338675" y="416560"/>
                  <a:pt x="343755" y="416560"/>
                  <a:pt x="346295" y="416560"/>
                </a:cubicBezTo>
                <a:cubicBezTo>
                  <a:pt x="347565" y="416560"/>
                  <a:pt x="347565" y="416560"/>
                  <a:pt x="347565" y="416560"/>
                </a:cubicBezTo>
                <a:cubicBezTo>
                  <a:pt x="355185" y="416560"/>
                  <a:pt x="362805" y="420370"/>
                  <a:pt x="362805" y="420370"/>
                </a:cubicBezTo>
                <a:cubicBezTo>
                  <a:pt x="364075" y="416560"/>
                  <a:pt x="362805" y="414020"/>
                  <a:pt x="362805" y="414020"/>
                </a:cubicBezTo>
                <a:cubicBezTo>
                  <a:pt x="353915" y="410210"/>
                  <a:pt x="345025" y="410210"/>
                  <a:pt x="345025" y="410210"/>
                </a:cubicBezTo>
                <a:cubicBezTo>
                  <a:pt x="339945" y="411480"/>
                  <a:pt x="333595" y="411480"/>
                  <a:pt x="329785" y="414020"/>
                </a:cubicBezTo>
                <a:cubicBezTo>
                  <a:pt x="328515" y="414020"/>
                  <a:pt x="327245" y="415290"/>
                  <a:pt x="325975" y="415290"/>
                </a:cubicBezTo>
                <a:cubicBezTo>
                  <a:pt x="322165" y="415290"/>
                  <a:pt x="319625" y="414020"/>
                  <a:pt x="319625" y="414020"/>
                </a:cubicBezTo>
                <a:cubicBezTo>
                  <a:pt x="318355" y="412750"/>
                  <a:pt x="314545" y="408940"/>
                  <a:pt x="313275" y="406400"/>
                </a:cubicBezTo>
                <a:cubicBezTo>
                  <a:pt x="318355" y="405130"/>
                  <a:pt x="324705" y="405130"/>
                  <a:pt x="331055" y="405130"/>
                </a:cubicBezTo>
                <a:cubicBezTo>
                  <a:pt x="331055" y="405130"/>
                  <a:pt x="332325" y="405130"/>
                  <a:pt x="333595" y="405130"/>
                </a:cubicBezTo>
                <a:cubicBezTo>
                  <a:pt x="338675" y="405130"/>
                  <a:pt x="351375" y="405130"/>
                  <a:pt x="358995" y="400050"/>
                </a:cubicBezTo>
                <a:cubicBezTo>
                  <a:pt x="369155" y="394970"/>
                  <a:pt x="379315" y="383540"/>
                  <a:pt x="384395" y="363220"/>
                </a:cubicBezTo>
                <a:cubicBezTo>
                  <a:pt x="384395" y="363220"/>
                  <a:pt x="384395" y="363220"/>
                  <a:pt x="384395" y="363220"/>
                </a:cubicBezTo>
                <a:cubicBezTo>
                  <a:pt x="384395" y="363220"/>
                  <a:pt x="385665" y="363220"/>
                  <a:pt x="386935" y="363220"/>
                </a:cubicBezTo>
                <a:cubicBezTo>
                  <a:pt x="392015" y="363220"/>
                  <a:pt x="402175" y="361950"/>
                  <a:pt x="407255" y="355600"/>
                </a:cubicBezTo>
                <a:cubicBezTo>
                  <a:pt x="407255" y="355600"/>
                  <a:pt x="407255" y="355600"/>
                  <a:pt x="407255" y="355600"/>
                </a:cubicBezTo>
                <a:lnTo>
                  <a:pt x="1589625" y="355600"/>
                </a:lnTo>
                <a:lnTo>
                  <a:pt x="1589625" y="6477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A71208BF-276D-2404-DBA0-BD43A826513A}"/>
              </a:ext>
            </a:extLst>
          </p:cNvPr>
          <p:cNvGrpSpPr/>
          <p:nvPr userDrawn="1"/>
        </p:nvGrpSpPr>
        <p:grpSpPr>
          <a:xfrm>
            <a:off x="770890" y="5595620"/>
            <a:ext cx="878839" cy="755650"/>
            <a:chOff x="770890" y="5595620"/>
            <a:chExt cx="878839" cy="755650"/>
          </a:xfrm>
          <a:solidFill>
            <a:srgbClr val="2F2E7C"/>
          </a:solidFill>
        </p:grpSpPr>
        <p:grpSp>
          <p:nvGrpSpPr>
            <p:cNvPr id="10" name="Gráfico 2">
              <a:extLst>
                <a:ext uri="{FF2B5EF4-FFF2-40B4-BE49-F238E27FC236}">
                  <a16:creationId xmlns:a16="http://schemas.microsoft.com/office/drawing/2014/main" id="{7E0DF57D-4C59-DF09-4238-50338B6677DC}"/>
                </a:ext>
              </a:extLst>
            </p:cNvPr>
            <p:cNvGrpSpPr/>
            <p:nvPr/>
          </p:nvGrpSpPr>
          <p:grpSpPr>
            <a:xfrm>
              <a:off x="773430" y="5595620"/>
              <a:ext cx="453389" cy="464820"/>
              <a:chOff x="773430" y="5595620"/>
              <a:chExt cx="453389" cy="464820"/>
            </a:xfrm>
            <a:solidFill>
              <a:srgbClr val="2F2E7C"/>
            </a:solidFill>
          </p:grpSpPr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34EACB87-6344-FC79-D93E-D7AF1D385156}"/>
                  </a:ext>
                </a:extLst>
              </p:cNvPr>
              <p:cNvSpPr/>
              <p:nvPr/>
            </p:nvSpPr>
            <p:spPr>
              <a:xfrm>
                <a:off x="773430" y="5595620"/>
                <a:ext cx="309880" cy="464820"/>
              </a:xfrm>
              <a:custGeom>
                <a:avLst/>
                <a:gdLst>
                  <a:gd name="connsiteX0" fmla="*/ 309880 w 309880"/>
                  <a:gd name="connsiteY0" fmla="*/ 41910 h 464820"/>
                  <a:gd name="connsiteX1" fmla="*/ 309880 w 309880"/>
                  <a:gd name="connsiteY1" fmla="*/ 0 h 464820"/>
                  <a:gd name="connsiteX2" fmla="*/ 154940 w 309880"/>
                  <a:gd name="connsiteY2" fmla="*/ 0 h 464820"/>
                  <a:gd name="connsiteX3" fmla="*/ 154940 w 309880"/>
                  <a:gd name="connsiteY3" fmla="*/ 154940 h 464820"/>
                  <a:gd name="connsiteX4" fmla="*/ 0 w 309880"/>
                  <a:gd name="connsiteY4" fmla="*/ 154940 h 464820"/>
                  <a:gd name="connsiteX5" fmla="*/ 0 w 309880"/>
                  <a:gd name="connsiteY5" fmla="*/ 309880 h 464820"/>
                  <a:gd name="connsiteX6" fmla="*/ 154940 w 309880"/>
                  <a:gd name="connsiteY6" fmla="*/ 309880 h 464820"/>
                  <a:gd name="connsiteX7" fmla="*/ 154940 w 309880"/>
                  <a:gd name="connsiteY7" fmla="*/ 464820 h 464820"/>
                  <a:gd name="connsiteX8" fmla="*/ 309880 w 309880"/>
                  <a:gd name="connsiteY8" fmla="*/ 464820 h 464820"/>
                  <a:gd name="connsiteX9" fmla="*/ 309880 w 309880"/>
                  <a:gd name="connsiteY9" fmla="*/ 422910 h 464820"/>
                  <a:gd name="connsiteX10" fmla="*/ 175260 w 309880"/>
                  <a:gd name="connsiteY10" fmla="*/ 234950 h 464820"/>
                  <a:gd name="connsiteX11" fmla="*/ 309880 w 309880"/>
                  <a:gd name="connsiteY11" fmla="*/ 41910 h 464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9880" h="464820">
                    <a:moveTo>
                      <a:pt x="309880" y="41910"/>
                    </a:moveTo>
                    <a:lnTo>
                      <a:pt x="309880" y="0"/>
                    </a:lnTo>
                    <a:lnTo>
                      <a:pt x="154940" y="0"/>
                    </a:lnTo>
                    <a:lnTo>
                      <a:pt x="154940" y="154940"/>
                    </a:lnTo>
                    <a:lnTo>
                      <a:pt x="0" y="154940"/>
                    </a:lnTo>
                    <a:lnTo>
                      <a:pt x="0" y="309880"/>
                    </a:lnTo>
                    <a:lnTo>
                      <a:pt x="154940" y="309880"/>
                    </a:lnTo>
                    <a:lnTo>
                      <a:pt x="154940" y="464820"/>
                    </a:lnTo>
                    <a:lnTo>
                      <a:pt x="309880" y="464820"/>
                    </a:lnTo>
                    <a:lnTo>
                      <a:pt x="309880" y="422910"/>
                    </a:lnTo>
                    <a:cubicBezTo>
                      <a:pt x="232410" y="396240"/>
                      <a:pt x="175260" y="321310"/>
                      <a:pt x="175260" y="234950"/>
                    </a:cubicBezTo>
                    <a:cubicBezTo>
                      <a:pt x="175260" y="147320"/>
                      <a:pt x="232410" y="68580"/>
                      <a:pt x="309880" y="4191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D6D85259-34DC-34B2-05EF-3FAFA1356685}"/>
                  </a:ext>
                </a:extLst>
              </p:cNvPr>
              <p:cNvSpPr/>
              <p:nvPr/>
            </p:nvSpPr>
            <p:spPr>
              <a:xfrm>
                <a:off x="1071880" y="5750559"/>
                <a:ext cx="154939" cy="154940"/>
              </a:xfrm>
              <a:custGeom>
                <a:avLst/>
                <a:gdLst>
                  <a:gd name="connsiteX0" fmla="*/ 0 w 154939"/>
                  <a:gd name="connsiteY0" fmla="*/ 77470 h 154940"/>
                  <a:gd name="connsiteX1" fmla="*/ 77470 w 154939"/>
                  <a:gd name="connsiteY1" fmla="*/ 0 h 154940"/>
                  <a:gd name="connsiteX2" fmla="*/ 154940 w 154939"/>
                  <a:gd name="connsiteY2" fmla="*/ 77470 h 154940"/>
                  <a:gd name="connsiteX3" fmla="*/ 77470 w 154939"/>
                  <a:gd name="connsiteY3" fmla="*/ 154940 h 154940"/>
                  <a:gd name="connsiteX4" fmla="*/ 0 w 154939"/>
                  <a:gd name="connsiteY4" fmla="*/ 77470 h 15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39" h="154940">
                    <a:moveTo>
                      <a:pt x="0" y="77470"/>
                    </a:moveTo>
                    <a:cubicBezTo>
                      <a:pt x="0" y="34290"/>
                      <a:pt x="34290" y="0"/>
                      <a:pt x="77470" y="0"/>
                    </a:cubicBezTo>
                    <a:cubicBezTo>
                      <a:pt x="120650" y="0"/>
                      <a:pt x="154940" y="34290"/>
                      <a:pt x="154940" y="77470"/>
                    </a:cubicBezTo>
                    <a:cubicBezTo>
                      <a:pt x="154940" y="120650"/>
                      <a:pt x="120650" y="154940"/>
                      <a:pt x="77470" y="154940"/>
                    </a:cubicBezTo>
                    <a:cubicBezTo>
                      <a:pt x="34290" y="153670"/>
                      <a:pt x="0" y="119380"/>
                      <a:pt x="0" y="7747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A5317914-6D43-AD90-9D19-6E793D49B191}"/>
                </a:ext>
              </a:extLst>
            </p:cNvPr>
            <p:cNvSpPr/>
            <p:nvPr/>
          </p:nvSpPr>
          <p:spPr>
            <a:xfrm>
              <a:off x="770890" y="6219190"/>
              <a:ext cx="878839" cy="132079"/>
            </a:xfrm>
            <a:custGeom>
              <a:avLst/>
              <a:gdLst>
                <a:gd name="connsiteX0" fmla="*/ 806450 w 878839"/>
                <a:gd name="connsiteY0" fmla="*/ 44450 h 132079"/>
                <a:gd name="connsiteX1" fmla="*/ 835660 w 878839"/>
                <a:gd name="connsiteY1" fmla="*/ 40640 h 132079"/>
                <a:gd name="connsiteX2" fmla="*/ 853440 w 878839"/>
                <a:gd name="connsiteY2" fmla="*/ 41910 h 132079"/>
                <a:gd name="connsiteX3" fmla="*/ 864870 w 878839"/>
                <a:gd name="connsiteY3" fmla="*/ 46990 h 132079"/>
                <a:gd name="connsiteX4" fmla="*/ 871220 w 878839"/>
                <a:gd name="connsiteY4" fmla="*/ 57150 h 132079"/>
                <a:gd name="connsiteX5" fmla="*/ 873760 w 878839"/>
                <a:gd name="connsiteY5" fmla="*/ 71120 h 132079"/>
                <a:gd name="connsiteX6" fmla="*/ 873760 w 878839"/>
                <a:gd name="connsiteY6" fmla="*/ 107950 h 132079"/>
                <a:gd name="connsiteX7" fmla="*/ 873760 w 878839"/>
                <a:gd name="connsiteY7" fmla="*/ 115570 h 132079"/>
                <a:gd name="connsiteX8" fmla="*/ 875030 w 878839"/>
                <a:gd name="connsiteY8" fmla="*/ 120650 h 132079"/>
                <a:gd name="connsiteX9" fmla="*/ 876300 w 878839"/>
                <a:gd name="connsiteY9" fmla="*/ 124460 h 132079"/>
                <a:gd name="connsiteX10" fmla="*/ 878840 w 878839"/>
                <a:gd name="connsiteY10" fmla="*/ 128270 h 132079"/>
                <a:gd name="connsiteX11" fmla="*/ 852170 w 878839"/>
                <a:gd name="connsiteY11" fmla="*/ 128270 h 132079"/>
                <a:gd name="connsiteX12" fmla="*/ 850900 w 878839"/>
                <a:gd name="connsiteY12" fmla="*/ 124460 h 132079"/>
                <a:gd name="connsiteX13" fmla="*/ 849630 w 878839"/>
                <a:gd name="connsiteY13" fmla="*/ 120650 h 132079"/>
                <a:gd name="connsiteX14" fmla="*/ 828040 w 878839"/>
                <a:gd name="connsiteY14" fmla="*/ 128270 h 132079"/>
                <a:gd name="connsiteX15" fmla="*/ 815340 w 878839"/>
                <a:gd name="connsiteY15" fmla="*/ 125730 h 132079"/>
                <a:gd name="connsiteX16" fmla="*/ 806450 w 878839"/>
                <a:gd name="connsiteY16" fmla="*/ 119380 h 132079"/>
                <a:gd name="connsiteX17" fmla="*/ 800100 w 878839"/>
                <a:gd name="connsiteY17" fmla="*/ 110490 h 132079"/>
                <a:gd name="connsiteX18" fmla="*/ 797560 w 878839"/>
                <a:gd name="connsiteY18" fmla="*/ 99060 h 132079"/>
                <a:gd name="connsiteX19" fmla="*/ 800100 w 878839"/>
                <a:gd name="connsiteY19" fmla="*/ 86360 h 132079"/>
                <a:gd name="connsiteX20" fmla="*/ 807720 w 878839"/>
                <a:gd name="connsiteY20" fmla="*/ 76200 h 132079"/>
                <a:gd name="connsiteX21" fmla="*/ 819150 w 878839"/>
                <a:gd name="connsiteY21" fmla="*/ 69850 h 132079"/>
                <a:gd name="connsiteX22" fmla="*/ 834390 w 878839"/>
                <a:gd name="connsiteY22" fmla="*/ 67310 h 132079"/>
                <a:gd name="connsiteX23" fmla="*/ 849630 w 878839"/>
                <a:gd name="connsiteY23" fmla="*/ 69850 h 132079"/>
                <a:gd name="connsiteX24" fmla="*/ 849630 w 878839"/>
                <a:gd name="connsiteY24" fmla="*/ 68580 h 132079"/>
                <a:gd name="connsiteX25" fmla="*/ 831850 w 878839"/>
                <a:gd name="connsiteY25" fmla="*/ 57150 h 132079"/>
                <a:gd name="connsiteX26" fmla="*/ 819150 w 878839"/>
                <a:gd name="connsiteY26" fmla="*/ 58420 h 132079"/>
                <a:gd name="connsiteX27" fmla="*/ 807720 w 878839"/>
                <a:gd name="connsiteY27" fmla="*/ 63500 h 132079"/>
                <a:gd name="connsiteX28" fmla="*/ 807720 w 878839"/>
                <a:gd name="connsiteY28" fmla="*/ 44450 h 132079"/>
                <a:gd name="connsiteX29" fmla="*/ 848360 w 878839"/>
                <a:gd name="connsiteY29" fmla="*/ 90170 h 132079"/>
                <a:gd name="connsiteX30" fmla="*/ 843280 w 878839"/>
                <a:gd name="connsiteY30" fmla="*/ 88900 h 132079"/>
                <a:gd name="connsiteX31" fmla="*/ 838200 w 878839"/>
                <a:gd name="connsiteY31" fmla="*/ 88900 h 132079"/>
                <a:gd name="connsiteX32" fmla="*/ 828040 w 878839"/>
                <a:gd name="connsiteY32" fmla="*/ 91440 h 132079"/>
                <a:gd name="connsiteX33" fmla="*/ 824230 w 878839"/>
                <a:gd name="connsiteY33" fmla="*/ 99060 h 132079"/>
                <a:gd name="connsiteX34" fmla="*/ 828040 w 878839"/>
                <a:gd name="connsiteY34" fmla="*/ 106680 h 132079"/>
                <a:gd name="connsiteX35" fmla="*/ 836930 w 878839"/>
                <a:gd name="connsiteY35" fmla="*/ 109220 h 132079"/>
                <a:gd name="connsiteX36" fmla="*/ 843280 w 878839"/>
                <a:gd name="connsiteY36" fmla="*/ 107950 h 132079"/>
                <a:gd name="connsiteX37" fmla="*/ 849630 w 878839"/>
                <a:gd name="connsiteY37" fmla="*/ 104140 h 132079"/>
                <a:gd name="connsiteX38" fmla="*/ 848360 w 878839"/>
                <a:gd name="connsiteY38" fmla="*/ 90170 h 132079"/>
                <a:gd name="connsiteX39" fmla="*/ 786130 w 878839"/>
                <a:gd name="connsiteY39" fmla="*/ 41910 h 132079"/>
                <a:gd name="connsiteX40" fmla="*/ 753110 w 878839"/>
                <a:gd name="connsiteY40" fmla="*/ 106680 h 132079"/>
                <a:gd name="connsiteX41" fmla="*/ 787400 w 878839"/>
                <a:gd name="connsiteY41" fmla="*/ 106680 h 132079"/>
                <a:gd name="connsiteX42" fmla="*/ 787400 w 878839"/>
                <a:gd name="connsiteY42" fmla="*/ 129540 h 132079"/>
                <a:gd name="connsiteX43" fmla="*/ 715010 w 878839"/>
                <a:gd name="connsiteY43" fmla="*/ 129540 h 132079"/>
                <a:gd name="connsiteX44" fmla="*/ 748030 w 878839"/>
                <a:gd name="connsiteY44" fmla="*/ 64770 h 132079"/>
                <a:gd name="connsiteX45" fmla="*/ 720090 w 878839"/>
                <a:gd name="connsiteY45" fmla="*/ 64770 h 132079"/>
                <a:gd name="connsiteX46" fmla="*/ 720090 w 878839"/>
                <a:gd name="connsiteY46" fmla="*/ 41910 h 132079"/>
                <a:gd name="connsiteX47" fmla="*/ 786130 w 878839"/>
                <a:gd name="connsiteY47" fmla="*/ 41910 h 132079"/>
                <a:gd name="connsiteX48" fmla="*/ 684530 w 878839"/>
                <a:gd name="connsiteY48" fmla="*/ 41910 h 132079"/>
                <a:gd name="connsiteX49" fmla="*/ 706120 w 878839"/>
                <a:gd name="connsiteY49" fmla="*/ 41910 h 132079"/>
                <a:gd name="connsiteX50" fmla="*/ 706120 w 878839"/>
                <a:gd name="connsiteY50" fmla="*/ 64770 h 132079"/>
                <a:gd name="connsiteX51" fmla="*/ 684530 w 878839"/>
                <a:gd name="connsiteY51" fmla="*/ 64770 h 132079"/>
                <a:gd name="connsiteX52" fmla="*/ 684530 w 878839"/>
                <a:gd name="connsiteY52" fmla="*/ 90170 h 132079"/>
                <a:gd name="connsiteX53" fmla="*/ 687070 w 878839"/>
                <a:gd name="connsiteY53" fmla="*/ 104140 h 132079"/>
                <a:gd name="connsiteX54" fmla="*/ 695960 w 878839"/>
                <a:gd name="connsiteY54" fmla="*/ 107950 h 132079"/>
                <a:gd name="connsiteX55" fmla="*/ 699770 w 878839"/>
                <a:gd name="connsiteY55" fmla="*/ 107950 h 132079"/>
                <a:gd name="connsiteX56" fmla="*/ 704850 w 878839"/>
                <a:gd name="connsiteY56" fmla="*/ 105410 h 132079"/>
                <a:gd name="connsiteX57" fmla="*/ 704850 w 878839"/>
                <a:gd name="connsiteY57" fmla="*/ 128270 h 132079"/>
                <a:gd name="connsiteX58" fmla="*/ 695960 w 878839"/>
                <a:gd name="connsiteY58" fmla="*/ 130810 h 132079"/>
                <a:gd name="connsiteX59" fmla="*/ 688340 w 878839"/>
                <a:gd name="connsiteY59" fmla="*/ 132080 h 132079"/>
                <a:gd name="connsiteX60" fmla="*/ 657860 w 878839"/>
                <a:gd name="connsiteY60" fmla="*/ 99060 h 132079"/>
                <a:gd name="connsiteX61" fmla="*/ 657860 w 878839"/>
                <a:gd name="connsiteY61" fmla="*/ 64770 h 132079"/>
                <a:gd name="connsiteX62" fmla="*/ 645160 w 878839"/>
                <a:gd name="connsiteY62" fmla="*/ 64770 h 132079"/>
                <a:gd name="connsiteX63" fmla="*/ 645160 w 878839"/>
                <a:gd name="connsiteY63" fmla="*/ 41910 h 132079"/>
                <a:gd name="connsiteX64" fmla="*/ 657860 w 878839"/>
                <a:gd name="connsiteY64" fmla="*/ 41910 h 132079"/>
                <a:gd name="connsiteX65" fmla="*/ 657860 w 878839"/>
                <a:gd name="connsiteY65" fmla="*/ 19050 h 132079"/>
                <a:gd name="connsiteX66" fmla="*/ 683260 w 878839"/>
                <a:gd name="connsiteY66" fmla="*/ 8890 h 132079"/>
                <a:gd name="connsiteX67" fmla="*/ 683260 w 878839"/>
                <a:gd name="connsiteY67" fmla="*/ 41910 h 132079"/>
                <a:gd name="connsiteX68" fmla="*/ 584200 w 878839"/>
                <a:gd name="connsiteY68" fmla="*/ 87630 h 132079"/>
                <a:gd name="connsiteX69" fmla="*/ 591820 w 878839"/>
                <a:gd name="connsiteY69" fmla="*/ 102870 h 132079"/>
                <a:gd name="connsiteX70" fmla="*/ 609600 w 878839"/>
                <a:gd name="connsiteY70" fmla="*/ 107950 h 132079"/>
                <a:gd name="connsiteX71" fmla="*/ 623570 w 878839"/>
                <a:gd name="connsiteY71" fmla="*/ 105410 h 132079"/>
                <a:gd name="connsiteX72" fmla="*/ 637540 w 878839"/>
                <a:gd name="connsiteY72" fmla="*/ 97790 h 132079"/>
                <a:gd name="connsiteX73" fmla="*/ 637540 w 878839"/>
                <a:gd name="connsiteY73" fmla="*/ 123190 h 132079"/>
                <a:gd name="connsiteX74" fmla="*/ 621030 w 878839"/>
                <a:gd name="connsiteY74" fmla="*/ 129540 h 132079"/>
                <a:gd name="connsiteX75" fmla="*/ 604520 w 878839"/>
                <a:gd name="connsiteY75" fmla="*/ 130810 h 132079"/>
                <a:gd name="connsiteX76" fmla="*/ 585470 w 878839"/>
                <a:gd name="connsiteY76" fmla="*/ 127000 h 132079"/>
                <a:gd name="connsiteX77" fmla="*/ 570230 w 878839"/>
                <a:gd name="connsiteY77" fmla="*/ 118110 h 132079"/>
                <a:gd name="connsiteX78" fmla="*/ 560070 w 878839"/>
                <a:gd name="connsiteY78" fmla="*/ 102870 h 132079"/>
                <a:gd name="connsiteX79" fmla="*/ 556260 w 878839"/>
                <a:gd name="connsiteY79" fmla="*/ 83820 h 132079"/>
                <a:gd name="connsiteX80" fmla="*/ 558800 w 878839"/>
                <a:gd name="connsiteY80" fmla="*/ 66040 h 132079"/>
                <a:gd name="connsiteX81" fmla="*/ 567690 w 878839"/>
                <a:gd name="connsiteY81" fmla="*/ 52070 h 132079"/>
                <a:gd name="connsiteX82" fmla="*/ 580390 w 878839"/>
                <a:gd name="connsiteY82" fmla="*/ 43180 h 132079"/>
                <a:gd name="connsiteX83" fmla="*/ 596900 w 878839"/>
                <a:gd name="connsiteY83" fmla="*/ 39370 h 132079"/>
                <a:gd name="connsiteX84" fmla="*/ 636270 w 878839"/>
                <a:gd name="connsiteY84" fmla="*/ 86360 h 132079"/>
                <a:gd name="connsiteX85" fmla="*/ 584200 w 878839"/>
                <a:gd name="connsiteY85" fmla="*/ 87630 h 132079"/>
                <a:gd name="connsiteX86" fmla="*/ 610870 w 878839"/>
                <a:gd name="connsiteY86" fmla="*/ 71120 h 132079"/>
                <a:gd name="connsiteX87" fmla="*/ 596900 w 878839"/>
                <a:gd name="connsiteY87" fmla="*/ 58420 h 132079"/>
                <a:gd name="connsiteX88" fmla="*/ 586740 w 878839"/>
                <a:gd name="connsiteY88" fmla="*/ 62230 h 132079"/>
                <a:gd name="connsiteX89" fmla="*/ 582930 w 878839"/>
                <a:gd name="connsiteY89" fmla="*/ 71120 h 132079"/>
                <a:gd name="connsiteX90" fmla="*/ 610870 w 878839"/>
                <a:gd name="connsiteY90" fmla="*/ 71120 h 132079"/>
                <a:gd name="connsiteX91" fmla="*/ 539750 w 878839"/>
                <a:gd name="connsiteY91" fmla="*/ 129540 h 132079"/>
                <a:gd name="connsiteX92" fmla="*/ 515620 w 878839"/>
                <a:gd name="connsiteY92" fmla="*/ 129540 h 132079"/>
                <a:gd name="connsiteX93" fmla="*/ 515620 w 878839"/>
                <a:gd name="connsiteY93" fmla="*/ 121920 h 132079"/>
                <a:gd name="connsiteX94" fmla="*/ 504190 w 878839"/>
                <a:gd name="connsiteY94" fmla="*/ 128270 h 132079"/>
                <a:gd name="connsiteX95" fmla="*/ 492760 w 878839"/>
                <a:gd name="connsiteY95" fmla="*/ 129540 h 132079"/>
                <a:gd name="connsiteX96" fmla="*/ 477520 w 878839"/>
                <a:gd name="connsiteY96" fmla="*/ 125730 h 132079"/>
                <a:gd name="connsiteX97" fmla="*/ 464820 w 878839"/>
                <a:gd name="connsiteY97" fmla="*/ 116840 h 132079"/>
                <a:gd name="connsiteX98" fmla="*/ 457200 w 878839"/>
                <a:gd name="connsiteY98" fmla="*/ 102870 h 132079"/>
                <a:gd name="connsiteX99" fmla="*/ 454660 w 878839"/>
                <a:gd name="connsiteY99" fmla="*/ 85090 h 132079"/>
                <a:gd name="connsiteX100" fmla="*/ 457200 w 878839"/>
                <a:gd name="connsiteY100" fmla="*/ 66040 h 132079"/>
                <a:gd name="connsiteX101" fmla="*/ 466090 w 878839"/>
                <a:gd name="connsiteY101" fmla="*/ 50800 h 132079"/>
                <a:gd name="connsiteX102" fmla="*/ 478790 w 878839"/>
                <a:gd name="connsiteY102" fmla="*/ 41910 h 132079"/>
                <a:gd name="connsiteX103" fmla="*/ 495300 w 878839"/>
                <a:gd name="connsiteY103" fmla="*/ 38100 h 132079"/>
                <a:gd name="connsiteX104" fmla="*/ 504190 w 878839"/>
                <a:gd name="connsiteY104" fmla="*/ 39370 h 132079"/>
                <a:gd name="connsiteX105" fmla="*/ 513080 w 878839"/>
                <a:gd name="connsiteY105" fmla="*/ 43180 h 132079"/>
                <a:gd name="connsiteX106" fmla="*/ 513080 w 878839"/>
                <a:gd name="connsiteY106" fmla="*/ 1270 h 132079"/>
                <a:gd name="connsiteX107" fmla="*/ 538480 w 878839"/>
                <a:gd name="connsiteY107" fmla="*/ 1270 h 132079"/>
                <a:gd name="connsiteX108" fmla="*/ 538480 w 878839"/>
                <a:gd name="connsiteY108" fmla="*/ 129540 h 132079"/>
                <a:gd name="connsiteX109" fmla="*/ 514350 w 878839"/>
                <a:gd name="connsiteY109" fmla="*/ 68580 h 132079"/>
                <a:gd name="connsiteX110" fmla="*/ 506730 w 878839"/>
                <a:gd name="connsiteY110" fmla="*/ 64770 h 132079"/>
                <a:gd name="connsiteX111" fmla="*/ 500380 w 878839"/>
                <a:gd name="connsiteY111" fmla="*/ 63500 h 132079"/>
                <a:gd name="connsiteX112" fmla="*/ 486410 w 878839"/>
                <a:gd name="connsiteY112" fmla="*/ 69850 h 132079"/>
                <a:gd name="connsiteX113" fmla="*/ 481330 w 878839"/>
                <a:gd name="connsiteY113" fmla="*/ 85090 h 132079"/>
                <a:gd name="connsiteX114" fmla="*/ 486410 w 878839"/>
                <a:gd name="connsiteY114" fmla="*/ 100330 h 132079"/>
                <a:gd name="connsiteX115" fmla="*/ 500380 w 878839"/>
                <a:gd name="connsiteY115" fmla="*/ 106680 h 132079"/>
                <a:gd name="connsiteX116" fmla="*/ 508000 w 878839"/>
                <a:gd name="connsiteY116" fmla="*/ 105410 h 132079"/>
                <a:gd name="connsiteX117" fmla="*/ 515620 w 878839"/>
                <a:gd name="connsiteY117" fmla="*/ 100330 h 132079"/>
                <a:gd name="connsiteX118" fmla="*/ 515620 w 878839"/>
                <a:gd name="connsiteY118" fmla="*/ 68580 h 132079"/>
                <a:gd name="connsiteX119" fmla="*/ 438150 w 878839"/>
                <a:gd name="connsiteY119" fmla="*/ 129540 h 132079"/>
                <a:gd name="connsiteX120" fmla="*/ 412750 w 878839"/>
                <a:gd name="connsiteY120" fmla="*/ 129540 h 132079"/>
                <a:gd name="connsiteX121" fmla="*/ 412750 w 878839"/>
                <a:gd name="connsiteY121" fmla="*/ 41910 h 132079"/>
                <a:gd name="connsiteX122" fmla="*/ 438150 w 878839"/>
                <a:gd name="connsiteY122" fmla="*/ 41910 h 132079"/>
                <a:gd name="connsiteX123" fmla="*/ 438150 w 878839"/>
                <a:gd name="connsiteY123" fmla="*/ 129540 h 132079"/>
                <a:gd name="connsiteX124" fmla="*/ 439420 w 878839"/>
                <a:gd name="connsiteY124" fmla="*/ 19050 h 132079"/>
                <a:gd name="connsiteX125" fmla="*/ 435610 w 878839"/>
                <a:gd name="connsiteY125" fmla="*/ 29210 h 132079"/>
                <a:gd name="connsiteX126" fmla="*/ 425450 w 878839"/>
                <a:gd name="connsiteY126" fmla="*/ 33020 h 132079"/>
                <a:gd name="connsiteX127" fmla="*/ 415290 w 878839"/>
                <a:gd name="connsiteY127" fmla="*/ 29210 h 132079"/>
                <a:gd name="connsiteX128" fmla="*/ 411480 w 878839"/>
                <a:gd name="connsiteY128" fmla="*/ 19050 h 132079"/>
                <a:gd name="connsiteX129" fmla="*/ 412750 w 878839"/>
                <a:gd name="connsiteY129" fmla="*/ 13970 h 132079"/>
                <a:gd name="connsiteX130" fmla="*/ 415290 w 878839"/>
                <a:gd name="connsiteY130" fmla="*/ 8890 h 132079"/>
                <a:gd name="connsiteX131" fmla="*/ 420370 w 878839"/>
                <a:gd name="connsiteY131" fmla="*/ 5080 h 132079"/>
                <a:gd name="connsiteX132" fmla="*/ 426720 w 878839"/>
                <a:gd name="connsiteY132" fmla="*/ 3810 h 132079"/>
                <a:gd name="connsiteX133" fmla="*/ 436880 w 878839"/>
                <a:gd name="connsiteY133" fmla="*/ 8890 h 132079"/>
                <a:gd name="connsiteX134" fmla="*/ 439420 w 878839"/>
                <a:gd name="connsiteY134" fmla="*/ 19050 h 132079"/>
                <a:gd name="connsiteX135" fmla="*/ 344170 w 878839"/>
                <a:gd name="connsiteY135" fmla="*/ 71120 h 132079"/>
                <a:gd name="connsiteX136" fmla="*/ 370840 w 878839"/>
                <a:gd name="connsiteY136" fmla="*/ 41910 h 132079"/>
                <a:gd name="connsiteX137" fmla="*/ 403860 w 878839"/>
                <a:gd name="connsiteY137" fmla="*/ 41910 h 132079"/>
                <a:gd name="connsiteX138" fmla="*/ 370840 w 878839"/>
                <a:gd name="connsiteY138" fmla="*/ 77470 h 132079"/>
                <a:gd name="connsiteX139" fmla="*/ 403860 w 878839"/>
                <a:gd name="connsiteY139" fmla="*/ 129540 h 132079"/>
                <a:gd name="connsiteX140" fmla="*/ 372110 w 878839"/>
                <a:gd name="connsiteY140" fmla="*/ 129540 h 132079"/>
                <a:gd name="connsiteX141" fmla="*/ 344170 w 878839"/>
                <a:gd name="connsiteY141" fmla="*/ 83820 h 132079"/>
                <a:gd name="connsiteX142" fmla="*/ 344170 w 878839"/>
                <a:gd name="connsiteY142" fmla="*/ 129540 h 132079"/>
                <a:gd name="connsiteX143" fmla="*/ 318770 w 878839"/>
                <a:gd name="connsiteY143" fmla="*/ 129540 h 132079"/>
                <a:gd name="connsiteX144" fmla="*/ 318770 w 878839"/>
                <a:gd name="connsiteY144" fmla="*/ 2540 h 132079"/>
                <a:gd name="connsiteX145" fmla="*/ 344170 w 878839"/>
                <a:gd name="connsiteY145" fmla="*/ 2540 h 132079"/>
                <a:gd name="connsiteX146" fmla="*/ 344170 w 878839"/>
                <a:gd name="connsiteY146" fmla="*/ 71120 h 132079"/>
                <a:gd name="connsiteX147" fmla="*/ 231140 w 878839"/>
                <a:gd name="connsiteY147" fmla="*/ 44450 h 132079"/>
                <a:gd name="connsiteX148" fmla="*/ 260350 w 878839"/>
                <a:gd name="connsiteY148" fmla="*/ 40640 h 132079"/>
                <a:gd name="connsiteX149" fmla="*/ 278130 w 878839"/>
                <a:gd name="connsiteY149" fmla="*/ 41910 h 132079"/>
                <a:gd name="connsiteX150" fmla="*/ 289560 w 878839"/>
                <a:gd name="connsiteY150" fmla="*/ 46990 h 132079"/>
                <a:gd name="connsiteX151" fmla="*/ 295910 w 878839"/>
                <a:gd name="connsiteY151" fmla="*/ 57150 h 132079"/>
                <a:gd name="connsiteX152" fmla="*/ 298450 w 878839"/>
                <a:gd name="connsiteY152" fmla="*/ 71120 h 132079"/>
                <a:gd name="connsiteX153" fmla="*/ 298450 w 878839"/>
                <a:gd name="connsiteY153" fmla="*/ 107950 h 132079"/>
                <a:gd name="connsiteX154" fmla="*/ 298450 w 878839"/>
                <a:gd name="connsiteY154" fmla="*/ 115570 h 132079"/>
                <a:gd name="connsiteX155" fmla="*/ 299720 w 878839"/>
                <a:gd name="connsiteY155" fmla="*/ 120650 h 132079"/>
                <a:gd name="connsiteX156" fmla="*/ 300990 w 878839"/>
                <a:gd name="connsiteY156" fmla="*/ 124460 h 132079"/>
                <a:gd name="connsiteX157" fmla="*/ 303530 w 878839"/>
                <a:gd name="connsiteY157" fmla="*/ 128270 h 132079"/>
                <a:gd name="connsiteX158" fmla="*/ 276860 w 878839"/>
                <a:gd name="connsiteY158" fmla="*/ 128270 h 132079"/>
                <a:gd name="connsiteX159" fmla="*/ 275590 w 878839"/>
                <a:gd name="connsiteY159" fmla="*/ 124460 h 132079"/>
                <a:gd name="connsiteX160" fmla="*/ 274320 w 878839"/>
                <a:gd name="connsiteY160" fmla="*/ 120650 h 132079"/>
                <a:gd name="connsiteX161" fmla="*/ 252730 w 878839"/>
                <a:gd name="connsiteY161" fmla="*/ 128270 h 132079"/>
                <a:gd name="connsiteX162" fmla="*/ 240030 w 878839"/>
                <a:gd name="connsiteY162" fmla="*/ 125730 h 132079"/>
                <a:gd name="connsiteX163" fmla="*/ 231140 w 878839"/>
                <a:gd name="connsiteY163" fmla="*/ 119380 h 132079"/>
                <a:gd name="connsiteX164" fmla="*/ 224790 w 878839"/>
                <a:gd name="connsiteY164" fmla="*/ 110490 h 132079"/>
                <a:gd name="connsiteX165" fmla="*/ 222250 w 878839"/>
                <a:gd name="connsiteY165" fmla="*/ 99060 h 132079"/>
                <a:gd name="connsiteX166" fmla="*/ 224790 w 878839"/>
                <a:gd name="connsiteY166" fmla="*/ 86360 h 132079"/>
                <a:gd name="connsiteX167" fmla="*/ 232410 w 878839"/>
                <a:gd name="connsiteY167" fmla="*/ 76200 h 132079"/>
                <a:gd name="connsiteX168" fmla="*/ 243840 w 878839"/>
                <a:gd name="connsiteY168" fmla="*/ 69850 h 132079"/>
                <a:gd name="connsiteX169" fmla="*/ 259080 w 878839"/>
                <a:gd name="connsiteY169" fmla="*/ 67310 h 132079"/>
                <a:gd name="connsiteX170" fmla="*/ 274320 w 878839"/>
                <a:gd name="connsiteY170" fmla="*/ 69850 h 132079"/>
                <a:gd name="connsiteX171" fmla="*/ 274320 w 878839"/>
                <a:gd name="connsiteY171" fmla="*/ 68580 h 132079"/>
                <a:gd name="connsiteX172" fmla="*/ 256540 w 878839"/>
                <a:gd name="connsiteY172" fmla="*/ 57150 h 132079"/>
                <a:gd name="connsiteX173" fmla="*/ 243840 w 878839"/>
                <a:gd name="connsiteY173" fmla="*/ 58420 h 132079"/>
                <a:gd name="connsiteX174" fmla="*/ 232410 w 878839"/>
                <a:gd name="connsiteY174" fmla="*/ 63500 h 132079"/>
                <a:gd name="connsiteX175" fmla="*/ 232410 w 878839"/>
                <a:gd name="connsiteY175" fmla="*/ 44450 h 132079"/>
                <a:gd name="connsiteX176" fmla="*/ 273050 w 878839"/>
                <a:gd name="connsiteY176" fmla="*/ 90170 h 132079"/>
                <a:gd name="connsiteX177" fmla="*/ 267970 w 878839"/>
                <a:gd name="connsiteY177" fmla="*/ 88900 h 132079"/>
                <a:gd name="connsiteX178" fmla="*/ 262890 w 878839"/>
                <a:gd name="connsiteY178" fmla="*/ 88900 h 132079"/>
                <a:gd name="connsiteX179" fmla="*/ 252730 w 878839"/>
                <a:gd name="connsiteY179" fmla="*/ 91440 h 132079"/>
                <a:gd name="connsiteX180" fmla="*/ 248920 w 878839"/>
                <a:gd name="connsiteY180" fmla="*/ 99060 h 132079"/>
                <a:gd name="connsiteX181" fmla="*/ 252730 w 878839"/>
                <a:gd name="connsiteY181" fmla="*/ 106680 h 132079"/>
                <a:gd name="connsiteX182" fmla="*/ 261620 w 878839"/>
                <a:gd name="connsiteY182" fmla="*/ 109220 h 132079"/>
                <a:gd name="connsiteX183" fmla="*/ 267970 w 878839"/>
                <a:gd name="connsiteY183" fmla="*/ 107950 h 132079"/>
                <a:gd name="connsiteX184" fmla="*/ 274320 w 878839"/>
                <a:gd name="connsiteY184" fmla="*/ 104140 h 132079"/>
                <a:gd name="connsiteX185" fmla="*/ 273050 w 878839"/>
                <a:gd name="connsiteY185" fmla="*/ 90170 h 132079"/>
                <a:gd name="connsiteX186" fmla="*/ 203200 w 878839"/>
                <a:gd name="connsiteY186" fmla="*/ 67310 h 132079"/>
                <a:gd name="connsiteX187" fmla="*/ 191770 w 878839"/>
                <a:gd name="connsiteY187" fmla="*/ 62230 h 132079"/>
                <a:gd name="connsiteX188" fmla="*/ 182880 w 878839"/>
                <a:gd name="connsiteY188" fmla="*/ 60960 h 132079"/>
                <a:gd name="connsiteX189" fmla="*/ 175260 w 878839"/>
                <a:gd name="connsiteY189" fmla="*/ 62230 h 132079"/>
                <a:gd name="connsiteX190" fmla="*/ 172720 w 878839"/>
                <a:gd name="connsiteY190" fmla="*/ 66040 h 132079"/>
                <a:gd name="connsiteX191" fmla="*/ 175260 w 878839"/>
                <a:gd name="connsiteY191" fmla="*/ 69850 h 132079"/>
                <a:gd name="connsiteX192" fmla="*/ 184150 w 878839"/>
                <a:gd name="connsiteY192" fmla="*/ 73660 h 132079"/>
                <a:gd name="connsiteX193" fmla="*/ 196850 w 878839"/>
                <a:gd name="connsiteY193" fmla="*/ 78740 h 132079"/>
                <a:gd name="connsiteX194" fmla="*/ 205740 w 878839"/>
                <a:gd name="connsiteY194" fmla="*/ 85090 h 132079"/>
                <a:gd name="connsiteX195" fmla="*/ 210820 w 878839"/>
                <a:gd name="connsiteY195" fmla="*/ 92710 h 132079"/>
                <a:gd name="connsiteX196" fmla="*/ 212090 w 878839"/>
                <a:gd name="connsiteY196" fmla="*/ 101600 h 132079"/>
                <a:gd name="connsiteX197" fmla="*/ 209550 w 878839"/>
                <a:gd name="connsiteY197" fmla="*/ 114300 h 132079"/>
                <a:gd name="connsiteX198" fmla="*/ 201930 w 878839"/>
                <a:gd name="connsiteY198" fmla="*/ 123190 h 132079"/>
                <a:gd name="connsiteX199" fmla="*/ 190500 w 878839"/>
                <a:gd name="connsiteY199" fmla="*/ 129540 h 132079"/>
                <a:gd name="connsiteX200" fmla="*/ 175260 w 878839"/>
                <a:gd name="connsiteY200" fmla="*/ 132080 h 132079"/>
                <a:gd name="connsiteX201" fmla="*/ 161290 w 878839"/>
                <a:gd name="connsiteY201" fmla="*/ 130810 h 132079"/>
                <a:gd name="connsiteX202" fmla="*/ 146050 w 878839"/>
                <a:gd name="connsiteY202" fmla="*/ 127000 h 132079"/>
                <a:gd name="connsiteX203" fmla="*/ 144780 w 878839"/>
                <a:gd name="connsiteY203" fmla="*/ 125730 h 132079"/>
                <a:gd name="connsiteX204" fmla="*/ 144780 w 878839"/>
                <a:gd name="connsiteY204" fmla="*/ 101600 h 132079"/>
                <a:gd name="connsiteX205" fmla="*/ 160020 w 878839"/>
                <a:gd name="connsiteY205" fmla="*/ 107950 h 132079"/>
                <a:gd name="connsiteX206" fmla="*/ 173990 w 878839"/>
                <a:gd name="connsiteY206" fmla="*/ 110490 h 132079"/>
                <a:gd name="connsiteX207" fmla="*/ 182880 w 878839"/>
                <a:gd name="connsiteY207" fmla="*/ 107950 h 132079"/>
                <a:gd name="connsiteX208" fmla="*/ 186690 w 878839"/>
                <a:gd name="connsiteY208" fmla="*/ 101600 h 132079"/>
                <a:gd name="connsiteX209" fmla="*/ 184150 w 878839"/>
                <a:gd name="connsiteY209" fmla="*/ 96520 h 132079"/>
                <a:gd name="connsiteX210" fmla="*/ 172720 w 878839"/>
                <a:gd name="connsiteY210" fmla="*/ 91440 h 132079"/>
                <a:gd name="connsiteX211" fmla="*/ 153670 w 878839"/>
                <a:gd name="connsiteY211" fmla="*/ 82550 h 132079"/>
                <a:gd name="connsiteX212" fmla="*/ 148590 w 878839"/>
                <a:gd name="connsiteY212" fmla="*/ 67310 h 132079"/>
                <a:gd name="connsiteX213" fmla="*/ 157480 w 878839"/>
                <a:gd name="connsiteY213" fmla="*/ 48260 h 132079"/>
                <a:gd name="connsiteX214" fmla="*/ 181610 w 878839"/>
                <a:gd name="connsiteY214" fmla="*/ 40640 h 132079"/>
                <a:gd name="connsiteX215" fmla="*/ 194310 w 878839"/>
                <a:gd name="connsiteY215" fmla="*/ 41910 h 132079"/>
                <a:gd name="connsiteX216" fmla="*/ 207010 w 878839"/>
                <a:gd name="connsiteY216" fmla="*/ 45720 h 132079"/>
                <a:gd name="connsiteX217" fmla="*/ 207010 w 878839"/>
                <a:gd name="connsiteY217" fmla="*/ 67310 h 132079"/>
                <a:gd name="connsiteX218" fmla="*/ 101600 w 878839"/>
                <a:gd name="connsiteY218" fmla="*/ 66040 h 132079"/>
                <a:gd name="connsiteX219" fmla="*/ 99060 w 878839"/>
                <a:gd name="connsiteY219" fmla="*/ 49530 h 132079"/>
                <a:gd name="connsiteX220" fmla="*/ 91440 w 878839"/>
                <a:gd name="connsiteY220" fmla="*/ 36830 h 132079"/>
                <a:gd name="connsiteX221" fmla="*/ 80010 w 878839"/>
                <a:gd name="connsiteY221" fmla="*/ 29210 h 132079"/>
                <a:gd name="connsiteX222" fmla="*/ 64770 w 878839"/>
                <a:gd name="connsiteY222" fmla="*/ 26670 h 132079"/>
                <a:gd name="connsiteX223" fmla="*/ 50800 w 878839"/>
                <a:gd name="connsiteY223" fmla="*/ 29210 h 132079"/>
                <a:gd name="connsiteX224" fmla="*/ 39370 w 878839"/>
                <a:gd name="connsiteY224" fmla="*/ 36830 h 132079"/>
                <a:gd name="connsiteX225" fmla="*/ 31750 w 878839"/>
                <a:gd name="connsiteY225" fmla="*/ 49530 h 132079"/>
                <a:gd name="connsiteX226" fmla="*/ 29210 w 878839"/>
                <a:gd name="connsiteY226" fmla="*/ 66040 h 132079"/>
                <a:gd name="connsiteX227" fmla="*/ 31750 w 878839"/>
                <a:gd name="connsiteY227" fmla="*/ 82550 h 132079"/>
                <a:gd name="connsiteX228" fmla="*/ 39370 w 878839"/>
                <a:gd name="connsiteY228" fmla="*/ 95250 h 132079"/>
                <a:gd name="connsiteX229" fmla="*/ 50800 w 878839"/>
                <a:gd name="connsiteY229" fmla="*/ 102870 h 132079"/>
                <a:gd name="connsiteX230" fmla="*/ 66040 w 878839"/>
                <a:gd name="connsiteY230" fmla="*/ 105410 h 132079"/>
                <a:gd name="connsiteX231" fmla="*/ 80010 w 878839"/>
                <a:gd name="connsiteY231" fmla="*/ 102870 h 132079"/>
                <a:gd name="connsiteX232" fmla="*/ 91440 w 878839"/>
                <a:gd name="connsiteY232" fmla="*/ 95250 h 132079"/>
                <a:gd name="connsiteX233" fmla="*/ 99060 w 878839"/>
                <a:gd name="connsiteY233" fmla="*/ 82550 h 132079"/>
                <a:gd name="connsiteX234" fmla="*/ 101600 w 878839"/>
                <a:gd name="connsiteY234" fmla="*/ 66040 h 132079"/>
                <a:gd name="connsiteX235" fmla="*/ 132080 w 878839"/>
                <a:gd name="connsiteY235" fmla="*/ 66040 h 132079"/>
                <a:gd name="connsiteX236" fmla="*/ 127000 w 878839"/>
                <a:gd name="connsiteY236" fmla="*/ 92710 h 132079"/>
                <a:gd name="connsiteX237" fmla="*/ 113030 w 878839"/>
                <a:gd name="connsiteY237" fmla="*/ 113030 h 132079"/>
                <a:gd name="connsiteX238" fmla="*/ 92710 w 878839"/>
                <a:gd name="connsiteY238" fmla="*/ 127000 h 132079"/>
                <a:gd name="connsiteX239" fmla="*/ 66040 w 878839"/>
                <a:gd name="connsiteY239" fmla="*/ 132080 h 132079"/>
                <a:gd name="connsiteX240" fmla="*/ 39370 w 878839"/>
                <a:gd name="connsiteY240" fmla="*/ 127000 h 132079"/>
                <a:gd name="connsiteX241" fmla="*/ 19050 w 878839"/>
                <a:gd name="connsiteY241" fmla="*/ 113030 h 132079"/>
                <a:gd name="connsiteX242" fmla="*/ 5080 w 878839"/>
                <a:gd name="connsiteY242" fmla="*/ 92710 h 132079"/>
                <a:gd name="connsiteX243" fmla="*/ 0 w 878839"/>
                <a:gd name="connsiteY243" fmla="*/ 66040 h 132079"/>
                <a:gd name="connsiteX244" fmla="*/ 5080 w 878839"/>
                <a:gd name="connsiteY244" fmla="*/ 39370 h 132079"/>
                <a:gd name="connsiteX245" fmla="*/ 19050 w 878839"/>
                <a:gd name="connsiteY245" fmla="*/ 19050 h 132079"/>
                <a:gd name="connsiteX246" fmla="*/ 39370 w 878839"/>
                <a:gd name="connsiteY246" fmla="*/ 5080 h 132079"/>
                <a:gd name="connsiteX247" fmla="*/ 66040 w 878839"/>
                <a:gd name="connsiteY247" fmla="*/ 0 h 132079"/>
                <a:gd name="connsiteX248" fmla="*/ 92710 w 878839"/>
                <a:gd name="connsiteY248" fmla="*/ 5080 h 132079"/>
                <a:gd name="connsiteX249" fmla="*/ 113030 w 878839"/>
                <a:gd name="connsiteY249" fmla="*/ 19050 h 132079"/>
                <a:gd name="connsiteX250" fmla="*/ 127000 w 878839"/>
                <a:gd name="connsiteY250" fmla="*/ 39370 h 132079"/>
                <a:gd name="connsiteX251" fmla="*/ 132080 w 878839"/>
                <a:gd name="connsiteY251" fmla="*/ 6604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878839" h="132079">
                  <a:moveTo>
                    <a:pt x="806450" y="44450"/>
                  </a:moveTo>
                  <a:cubicBezTo>
                    <a:pt x="816610" y="41910"/>
                    <a:pt x="825500" y="40640"/>
                    <a:pt x="835660" y="40640"/>
                  </a:cubicBezTo>
                  <a:cubicBezTo>
                    <a:pt x="842010" y="40640"/>
                    <a:pt x="848360" y="40640"/>
                    <a:pt x="853440" y="41910"/>
                  </a:cubicBezTo>
                  <a:cubicBezTo>
                    <a:pt x="858520" y="43180"/>
                    <a:pt x="862330" y="44450"/>
                    <a:pt x="864870" y="46990"/>
                  </a:cubicBezTo>
                  <a:cubicBezTo>
                    <a:pt x="867410" y="49530"/>
                    <a:pt x="869950" y="52070"/>
                    <a:pt x="871220" y="57150"/>
                  </a:cubicBezTo>
                  <a:cubicBezTo>
                    <a:pt x="872490" y="60960"/>
                    <a:pt x="873760" y="66040"/>
                    <a:pt x="873760" y="71120"/>
                  </a:cubicBezTo>
                  <a:lnTo>
                    <a:pt x="873760" y="107950"/>
                  </a:lnTo>
                  <a:cubicBezTo>
                    <a:pt x="873760" y="110490"/>
                    <a:pt x="873760" y="113030"/>
                    <a:pt x="873760" y="115570"/>
                  </a:cubicBezTo>
                  <a:cubicBezTo>
                    <a:pt x="873760" y="118110"/>
                    <a:pt x="873760" y="119380"/>
                    <a:pt x="875030" y="120650"/>
                  </a:cubicBezTo>
                  <a:cubicBezTo>
                    <a:pt x="875030" y="121920"/>
                    <a:pt x="876300" y="123190"/>
                    <a:pt x="876300" y="124460"/>
                  </a:cubicBezTo>
                  <a:cubicBezTo>
                    <a:pt x="876300" y="125730"/>
                    <a:pt x="877570" y="127000"/>
                    <a:pt x="878840" y="128270"/>
                  </a:cubicBezTo>
                  <a:lnTo>
                    <a:pt x="852170" y="128270"/>
                  </a:lnTo>
                  <a:cubicBezTo>
                    <a:pt x="852170" y="127000"/>
                    <a:pt x="850900" y="125730"/>
                    <a:pt x="850900" y="124460"/>
                  </a:cubicBezTo>
                  <a:cubicBezTo>
                    <a:pt x="850900" y="123190"/>
                    <a:pt x="850900" y="121920"/>
                    <a:pt x="849630" y="120650"/>
                  </a:cubicBezTo>
                  <a:cubicBezTo>
                    <a:pt x="842010" y="125730"/>
                    <a:pt x="835660" y="128270"/>
                    <a:pt x="828040" y="128270"/>
                  </a:cubicBezTo>
                  <a:cubicBezTo>
                    <a:pt x="824230" y="128270"/>
                    <a:pt x="819150" y="127000"/>
                    <a:pt x="815340" y="125730"/>
                  </a:cubicBezTo>
                  <a:cubicBezTo>
                    <a:pt x="811530" y="124460"/>
                    <a:pt x="808990" y="121920"/>
                    <a:pt x="806450" y="119380"/>
                  </a:cubicBezTo>
                  <a:cubicBezTo>
                    <a:pt x="803910" y="116840"/>
                    <a:pt x="801370" y="114300"/>
                    <a:pt x="800100" y="110490"/>
                  </a:cubicBezTo>
                  <a:cubicBezTo>
                    <a:pt x="798830" y="106680"/>
                    <a:pt x="797560" y="102870"/>
                    <a:pt x="797560" y="99060"/>
                  </a:cubicBezTo>
                  <a:cubicBezTo>
                    <a:pt x="797560" y="93980"/>
                    <a:pt x="798830" y="90170"/>
                    <a:pt x="800100" y="86360"/>
                  </a:cubicBezTo>
                  <a:cubicBezTo>
                    <a:pt x="801370" y="82550"/>
                    <a:pt x="803910" y="78740"/>
                    <a:pt x="807720" y="76200"/>
                  </a:cubicBezTo>
                  <a:cubicBezTo>
                    <a:pt x="810260" y="73660"/>
                    <a:pt x="814070" y="71120"/>
                    <a:pt x="819150" y="69850"/>
                  </a:cubicBezTo>
                  <a:cubicBezTo>
                    <a:pt x="822960" y="68580"/>
                    <a:pt x="828040" y="67310"/>
                    <a:pt x="834390" y="67310"/>
                  </a:cubicBezTo>
                  <a:cubicBezTo>
                    <a:pt x="839470" y="67310"/>
                    <a:pt x="844550" y="68580"/>
                    <a:pt x="849630" y="69850"/>
                  </a:cubicBezTo>
                  <a:lnTo>
                    <a:pt x="849630" y="68580"/>
                  </a:lnTo>
                  <a:cubicBezTo>
                    <a:pt x="849630" y="60960"/>
                    <a:pt x="843280" y="57150"/>
                    <a:pt x="831850" y="57150"/>
                  </a:cubicBezTo>
                  <a:cubicBezTo>
                    <a:pt x="828040" y="57150"/>
                    <a:pt x="824230" y="57150"/>
                    <a:pt x="819150" y="58420"/>
                  </a:cubicBezTo>
                  <a:cubicBezTo>
                    <a:pt x="815340" y="59690"/>
                    <a:pt x="811530" y="60960"/>
                    <a:pt x="807720" y="63500"/>
                  </a:cubicBezTo>
                  <a:lnTo>
                    <a:pt x="807720" y="44450"/>
                  </a:lnTo>
                  <a:close/>
                  <a:moveTo>
                    <a:pt x="848360" y="90170"/>
                  </a:moveTo>
                  <a:cubicBezTo>
                    <a:pt x="845820" y="88900"/>
                    <a:pt x="844550" y="88900"/>
                    <a:pt x="843280" y="88900"/>
                  </a:cubicBezTo>
                  <a:cubicBezTo>
                    <a:pt x="842010" y="88900"/>
                    <a:pt x="840740" y="88900"/>
                    <a:pt x="838200" y="88900"/>
                  </a:cubicBezTo>
                  <a:cubicBezTo>
                    <a:pt x="834390" y="88900"/>
                    <a:pt x="830580" y="90170"/>
                    <a:pt x="828040" y="91440"/>
                  </a:cubicBezTo>
                  <a:cubicBezTo>
                    <a:pt x="825500" y="93980"/>
                    <a:pt x="824230" y="96520"/>
                    <a:pt x="824230" y="99060"/>
                  </a:cubicBezTo>
                  <a:cubicBezTo>
                    <a:pt x="824230" y="101600"/>
                    <a:pt x="825500" y="104140"/>
                    <a:pt x="828040" y="106680"/>
                  </a:cubicBezTo>
                  <a:cubicBezTo>
                    <a:pt x="830580" y="109220"/>
                    <a:pt x="833120" y="109220"/>
                    <a:pt x="836930" y="109220"/>
                  </a:cubicBezTo>
                  <a:cubicBezTo>
                    <a:pt x="839470" y="109220"/>
                    <a:pt x="840740" y="109220"/>
                    <a:pt x="843280" y="107950"/>
                  </a:cubicBezTo>
                  <a:cubicBezTo>
                    <a:pt x="845820" y="107950"/>
                    <a:pt x="847090" y="106680"/>
                    <a:pt x="849630" y="104140"/>
                  </a:cubicBezTo>
                  <a:lnTo>
                    <a:pt x="848360" y="90170"/>
                  </a:lnTo>
                  <a:close/>
                  <a:moveTo>
                    <a:pt x="786130" y="41910"/>
                  </a:moveTo>
                  <a:lnTo>
                    <a:pt x="753110" y="106680"/>
                  </a:lnTo>
                  <a:lnTo>
                    <a:pt x="787400" y="106680"/>
                  </a:lnTo>
                  <a:lnTo>
                    <a:pt x="787400" y="129540"/>
                  </a:lnTo>
                  <a:lnTo>
                    <a:pt x="715010" y="129540"/>
                  </a:lnTo>
                  <a:lnTo>
                    <a:pt x="748030" y="64770"/>
                  </a:lnTo>
                  <a:lnTo>
                    <a:pt x="720090" y="64770"/>
                  </a:lnTo>
                  <a:lnTo>
                    <a:pt x="720090" y="41910"/>
                  </a:lnTo>
                  <a:lnTo>
                    <a:pt x="786130" y="41910"/>
                  </a:lnTo>
                  <a:close/>
                  <a:moveTo>
                    <a:pt x="684530" y="41910"/>
                  </a:moveTo>
                  <a:lnTo>
                    <a:pt x="706120" y="41910"/>
                  </a:lnTo>
                  <a:lnTo>
                    <a:pt x="706120" y="64770"/>
                  </a:lnTo>
                  <a:lnTo>
                    <a:pt x="684530" y="64770"/>
                  </a:lnTo>
                  <a:lnTo>
                    <a:pt x="684530" y="90170"/>
                  </a:lnTo>
                  <a:cubicBezTo>
                    <a:pt x="684530" y="96520"/>
                    <a:pt x="685800" y="101600"/>
                    <a:pt x="687070" y="104140"/>
                  </a:cubicBezTo>
                  <a:cubicBezTo>
                    <a:pt x="688340" y="106680"/>
                    <a:pt x="692150" y="107950"/>
                    <a:pt x="695960" y="107950"/>
                  </a:cubicBezTo>
                  <a:cubicBezTo>
                    <a:pt x="697230" y="107950"/>
                    <a:pt x="698500" y="107950"/>
                    <a:pt x="699770" y="107950"/>
                  </a:cubicBezTo>
                  <a:cubicBezTo>
                    <a:pt x="701040" y="107950"/>
                    <a:pt x="702310" y="106680"/>
                    <a:pt x="704850" y="105410"/>
                  </a:cubicBezTo>
                  <a:lnTo>
                    <a:pt x="704850" y="128270"/>
                  </a:lnTo>
                  <a:cubicBezTo>
                    <a:pt x="702310" y="129540"/>
                    <a:pt x="698500" y="129540"/>
                    <a:pt x="695960" y="130810"/>
                  </a:cubicBezTo>
                  <a:cubicBezTo>
                    <a:pt x="693420" y="130810"/>
                    <a:pt x="690880" y="132080"/>
                    <a:pt x="688340" y="132080"/>
                  </a:cubicBezTo>
                  <a:cubicBezTo>
                    <a:pt x="668020" y="132080"/>
                    <a:pt x="657860" y="120650"/>
                    <a:pt x="657860" y="99060"/>
                  </a:cubicBezTo>
                  <a:lnTo>
                    <a:pt x="657860" y="64770"/>
                  </a:lnTo>
                  <a:lnTo>
                    <a:pt x="645160" y="64770"/>
                  </a:lnTo>
                  <a:lnTo>
                    <a:pt x="645160" y="41910"/>
                  </a:lnTo>
                  <a:lnTo>
                    <a:pt x="657860" y="41910"/>
                  </a:lnTo>
                  <a:lnTo>
                    <a:pt x="657860" y="19050"/>
                  </a:lnTo>
                  <a:lnTo>
                    <a:pt x="683260" y="8890"/>
                  </a:lnTo>
                  <a:lnTo>
                    <a:pt x="683260" y="41910"/>
                  </a:lnTo>
                  <a:close/>
                  <a:moveTo>
                    <a:pt x="584200" y="87630"/>
                  </a:moveTo>
                  <a:cubicBezTo>
                    <a:pt x="584200" y="93980"/>
                    <a:pt x="586740" y="99060"/>
                    <a:pt x="591820" y="102870"/>
                  </a:cubicBezTo>
                  <a:cubicBezTo>
                    <a:pt x="596900" y="106680"/>
                    <a:pt x="601980" y="107950"/>
                    <a:pt x="609600" y="107950"/>
                  </a:cubicBezTo>
                  <a:cubicBezTo>
                    <a:pt x="614680" y="107950"/>
                    <a:pt x="619760" y="106680"/>
                    <a:pt x="623570" y="105410"/>
                  </a:cubicBezTo>
                  <a:cubicBezTo>
                    <a:pt x="627380" y="104140"/>
                    <a:pt x="632460" y="101600"/>
                    <a:pt x="637540" y="97790"/>
                  </a:cubicBezTo>
                  <a:lnTo>
                    <a:pt x="637540" y="123190"/>
                  </a:lnTo>
                  <a:cubicBezTo>
                    <a:pt x="632460" y="125730"/>
                    <a:pt x="626110" y="128270"/>
                    <a:pt x="621030" y="129540"/>
                  </a:cubicBezTo>
                  <a:cubicBezTo>
                    <a:pt x="615950" y="130810"/>
                    <a:pt x="610870" y="130810"/>
                    <a:pt x="604520" y="130810"/>
                  </a:cubicBezTo>
                  <a:cubicBezTo>
                    <a:pt x="596900" y="130810"/>
                    <a:pt x="590550" y="129540"/>
                    <a:pt x="585470" y="127000"/>
                  </a:cubicBezTo>
                  <a:cubicBezTo>
                    <a:pt x="579120" y="124460"/>
                    <a:pt x="574040" y="121920"/>
                    <a:pt x="570230" y="118110"/>
                  </a:cubicBezTo>
                  <a:cubicBezTo>
                    <a:pt x="566420" y="114300"/>
                    <a:pt x="562610" y="109220"/>
                    <a:pt x="560070" y="102870"/>
                  </a:cubicBezTo>
                  <a:cubicBezTo>
                    <a:pt x="557530" y="96520"/>
                    <a:pt x="556260" y="90170"/>
                    <a:pt x="556260" y="83820"/>
                  </a:cubicBezTo>
                  <a:cubicBezTo>
                    <a:pt x="556260" y="77470"/>
                    <a:pt x="557530" y="71120"/>
                    <a:pt x="558800" y="66040"/>
                  </a:cubicBezTo>
                  <a:cubicBezTo>
                    <a:pt x="561340" y="60960"/>
                    <a:pt x="563880" y="55880"/>
                    <a:pt x="567690" y="52070"/>
                  </a:cubicBezTo>
                  <a:cubicBezTo>
                    <a:pt x="571500" y="48260"/>
                    <a:pt x="575310" y="44450"/>
                    <a:pt x="580390" y="43180"/>
                  </a:cubicBezTo>
                  <a:cubicBezTo>
                    <a:pt x="585470" y="40640"/>
                    <a:pt x="590550" y="39370"/>
                    <a:pt x="596900" y="39370"/>
                  </a:cubicBezTo>
                  <a:cubicBezTo>
                    <a:pt x="622300" y="39370"/>
                    <a:pt x="635000" y="54610"/>
                    <a:pt x="636270" y="86360"/>
                  </a:cubicBezTo>
                  <a:lnTo>
                    <a:pt x="584200" y="87630"/>
                  </a:lnTo>
                  <a:close/>
                  <a:moveTo>
                    <a:pt x="610870" y="71120"/>
                  </a:moveTo>
                  <a:cubicBezTo>
                    <a:pt x="609600" y="62230"/>
                    <a:pt x="605790" y="58420"/>
                    <a:pt x="596900" y="58420"/>
                  </a:cubicBezTo>
                  <a:cubicBezTo>
                    <a:pt x="593090" y="58420"/>
                    <a:pt x="589280" y="59690"/>
                    <a:pt x="586740" y="62230"/>
                  </a:cubicBezTo>
                  <a:cubicBezTo>
                    <a:pt x="584200" y="64770"/>
                    <a:pt x="582930" y="67310"/>
                    <a:pt x="582930" y="71120"/>
                  </a:cubicBezTo>
                  <a:lnTo>
                    <a:pt x="610870" y="71120"/>
                  </a:lnTo>
                  <a:close/>
                  <a:moveTo>
                    <a:pt x="539750" y="129540"/>
                  </a:moveTo>
                  <a:lnTo>
                    <a:pt x="515620" y="129540"/>
                  </a:lnTo>
                  <a:lnTo>
                    <a:pt x="515620" y="121920"/>
                  </a:lnTo>
                  <a:cubicBezTo>
                    <a:pt x="511810" y="124460"/>
                    <a:pt x="508000" y="127000"/>
                    <a:pt x="504190" y="128270"/>
                  </a:cubicBezTo>
                  <a:cubicBezTo>
                    <a:pt x="500380" y="129540"/>
                    <a:pt x="496570" y="129540"/>
                    <a:pt x="492760" y="129540"/>
                  </a:cubicBezTo>
                  <a:cubicBezTo>
                    <a:pt x="487680" y="129540"/>
                    <a:pt x="481330" y="128270"/>
                    <a:pt x="477520" y="125730"/>
                  </a:cubicBezTo>
                  <a:cubicBezTo>
                    <a:pt x="472440" y="123190"/>
                    <a:pt x="468630" y="120650"/>
                    <a:pt x="464820" y="116840"/>
                  </a:cubicBezTo>
                  <a:cubicBezTo>
                    <a:pt x="461010" y="113030"/>
                    <a:pt x="458470" y="107950"/>
                    <a:pt x="457200" y="102870"/>
                  </a:cubicBezTo>
                  <a:cubicBezTo>
                    <a:pt x="455930" y="97790"/>
                    <a:pt x="454660" y="91440"/>
                    <a:pt x="454660" y="85090"/>
                  </a:cubicBezTo>
                  <a:cubicBezTo>
                    <a:pt x="454660" y="78740"/>
                    <a:pt x="455930" y="72390"/>
                    <a:pt x="457200" y="66040"/>
                  </a:cubicBezTo>
                  <a:cubicBezTo>
                    <a:pt x="459740" y="60960"/>
                    <a:pt x="462280" y="55880"/>
                    <a:pt x="466090" y="50800"/>
                  </a:cubicBezTo>
                  <a:cubicBezTo>
                    <a:pt x="469900" y="46990"/>
                    <a:pt x="473710" y="43180"/>
                    <a:pt x="478790" y="41910"/>
                  </a:cubicBezTo>
                  <a:cubicBezTo>
                    <a:pt x="483870" y="39370"/>
                    <a:pt x="490220" y="38100"/>
                    <a:pt x="495300" y="38100"/>
                  </a:cubicBezTo>
                  <a:cubicBezTo>
                    <a:pt x="499110" y="38100"/>
                    <a:pt x="501650" y="38100"/>
                    <a:pt x="504190" y="39370"/>
                  </a:cubicBezTo>
                  <a:cubicBezTo>
                    <a:pt x="506730" y="39370"/>
                    <a:pt x="510540" y="40640"/>
                    <a:pt x="513080" y="43180"/>
                  </a:cubicBezTo>
                  <a:lnTo>
                    <a:pt x="513080" y="1270"/>
                  </a:lnTo>
                  <a:lnTo>
                    <a:pt x="538480" y="1270"/>
                  </a:lnTo>
                  <a:lnTo>
                    <a:pt x="538480" y="129540"/>
                  </a:lnTo>
                  <a:close/>
                  <a:moveTo>
                    <a:pt x="514350" y="68580"/>
                  </a:moveTo>
                  <a:cubicBezTo>
                    <a:pt x="511810" y="67310"/>
                    <a:pt x="509270" y="66040"/>
                    <a:pt x="506730" y="64770"/>
                  </a:cubicBezTo>
                  <a:cubicBezTo>
                    <a:pt x="504190" y="64770"/>
                    <a:pt x="502920" y="63500"/>
                    <a:pt x="500380" y="63500"/>
                  </a:cubicBezTo>
                  <a:cubicBezTo>
                    <a:pt x="495300" y="63500"/>
                    <a:pt x="490220" y="66040"/>
                    <a:pt x="486410" y="69850"/>
                  </a:cubicBezTo>
                  <a:cubicBezTo>
                    <a:pt x="482600" y="73660"/>
                    <a:pt x="481330" y="78740"/>
                    <a:pt x="481330" y="85090"/>
                  </a:cubicBezTo>
                  <a:cubicBezTo>
                    <a:pt x="481330" y="91440"/>
                    <a:pt x="482600" y="96520"/>
                    <a:pt x="486410" y="100330"/>
                  </a:cubicBezTo>
                  <a:cubicBezTo>
                    <a:pt x="490220" y="104140"/>
                    <a:pt x="494030" y="106680"/>
                    <a:pt x="500380" y="106680"/>
                  </a:cubicBezTo>
                  <a:cubicBezTo>
                    <a:pt x="502920" y="106680"/>
                    <a:pt x="505460" y="106680"/>
                    <a:pt x="508000" y="105410"/>
                  </a:cubicBezTo>
                  <a:cubicBezTo>
                    <a:pt x="510540" y="104140"/>
                    <a:pt x="513080" y="102870"/>
                    <a:pt x="515620" y="100330"/>
                  </a:cubicBezTo>
                  <a:lnTo>
                    <a:pt x="515620" y="68580"/>
                  </a:lnTo>
                  <a:close/>
                  <a:moveTo>
                    <a:pt x="438150" y="129540"/>
                  </a:moveTo>
                  <a:lnTo>
                    <a:pt x="412750" y="129540"/>
                  </a:lnTo>
                  <a:lnTo>
                    <a:pt x="412750" y="41910"/>
                  </a:lnTo>
                  <a:lnTo>
                    <a:pt x="438150" y="41910"/>
                  </a:lnTo>
                  <a:lnTo>
                    <a:pt x="438150" y="129540"/>
                  </a:lnTo>
                  <a:close/>
                  <a:moveTo>
                    <a:pt x="439420" y="19050"/>
                  </a:moveTo>
                  <a:cubicBezTo>
                    <a:pt x="439420" y="22860"/>
                    <a:pt x="438150" y="26670"/>
                    <a:pt x="435610" y="29210"/>
                  </a:cubicBezTo>
                  <a:cubicBezTo>
                    <a:pt x="433070" y="31750"/>
                    <a:pt x="429260" y="33020"/>
                    <a:pt x="425450" y="33020"/>
                  </a:cubicBezTo>
                  <a:cubicBezTo>
                    <a:pt x="421640" y="33020"/>
                    <a:pt x="417830" y="31750"/>
                    <a:pt x="415290" y="29210"/>
                  </a:cubicBezTo>
                  <a:cubicBezTo>
                    <a:pt x="412750" y="26670"/>
                    <a:pt x="411480" y="22860"/>
                    <a:pt x="411480" y="19050"/>
                  </a:cubicBezTo>
                  <a:cubicBezTo>
                    <a:pt x="411480" y="16510"/>
                    <a:pt x="411480" y="15240"/>
                    <a:pt x="412750" y="13970"/>
                  </a:cubicBezTo>
                  <a:cubicBezTo>
                    <a:pt x="414020" y="12700"/>
                    <a:pt x="414020" y="10160"/>
                    <a:pt x="415290" y="8890"/>
                  </a:cubicBezTo>
                  <a:cubicBezTo>
                    <a:pt x="416560" y="7620"/>
                    <a:pt x="417830" y="6350"/>
                    <a:pt x="420370" y="5080"/>
                  </a:cubicBezTo>
                  <a:cubicBezTo>
                    <a:pt x="421640" y="3810"/>
                    <a:pt x="424180" y="3810"/>
                    <a:pt x="426720" y="3810"/>
                  </a:cubicBezTo>
                  <a:cubicBezTo>
                    <a:pt x="430530" y="3810"/>
                    <a:pt x="434340" y="5080"/>
                    <a:pt x="436880" y="8890"/>
                  </a:cubicBezTo>
                  <a:cubicBezTo>
                    <a:pt x="438150" y="11430"/>
                    <a:pt x="439420" y="15240"/>
                    <a:pt x="439420" y="19050"/>
                  </a:cubicBezTo>
                  <a:moveTo>
                    <a:pt x="344170" y="71120"/>
                  </a:moveTo>
                  <a:lnTo>
                    <a:pt x="370840" y="41910"/>
                  </a:lnTo>
                  <a:lnTo>
                    <a:pt x="403860" y="41910"/>
                  </a:lnTo>
                  <a:lnTo>
                    <a:pt x="370840" y="77470"/>
                  </a:lnTo>
                  <a:lnTo>
                    <a:pt x="403860" y="129540"/>
                  </a:lnTo>
                  <a:lnTo>
                    <a:pt x="372110" y="129540"/>
                  </a:lnTo>
                  <a:lnTo>
                    <a:pt x="344170" y="83820"/>
                  </a:lnTo>
                  <a:lnTo>
                    <a:pt x="344170" y="129540"/>
                  </a:lnTo>
                  <a:lnTo>
                    <a:pt x="318770" y="129540"/>
                  </a:lnTo>
                  <a:lnTo>
                    <a:pt x="318770" y="2540"/>
                  </a:lnTo>
                  <a:lnTo>
                    <a:pt x="344170" y="2540"/>
                  </a:lnTo>
                  <a:lnTo>
                    <a:pt x="344170" y="71120"/>
                  </a:lnTo>
                  <a:close/>
                  <a:moveTo>
                    <a:pt x="231140" y="44450"/>
                  </a:moveTo>
                  <a:cubicBezTo>
                    <a:pt x="241300" y="41910"/>
                    <a:pt x="250190" y="40640"/>
                    <a:pt x="260350" y="40640"/>
                  </a:cubicBezTo>
                  <a:cubicBezTo>
                    <a:pt x="266700" y="40640"/>
                    <a:pt x="273050" y="40640"/>
                    <a:pt x="278130" y="41910"/>
                  </a:cubicBezTo>
                  <a:cubicBezTo>
                    <a:pt x="283210" y="43180"/>
                    <a:pt x="287020" y="44450"/>
                    <a:pt x="289560" y="46990"/>
                  </a:cubicBezTo>
                  <a:cubicBezTo>
                    <a:pt x="292100" y="49530"/>
                    <a:pt x="294640" y="52070"/>
                    <a:pt x="295910" y="57150"/>
                  </a:cubicBezTo>
                  <a:cubicBezTo>
                    <a:pt x="297180" y="60960"/>
                    <a:pt x="298450" y="66040"/>
                    <a:pt x="298450" y="71120"/>
                  </a:cubicBezTo>
                  <a:lnTo>
                    <a:pt x="298450" y="107950"/>
                  </a:lnTo>
                  <a:cubicBezTo>
                    <a:pt x="298450" y="110490"/>
                    <a:pt x="298450" y="113030"/>
                    <a:pt x="298450" y="115570"/>
                  </a:cubicBezTo>
                  <a:cubicBezTo>
                    <a:pt x="298450" y="118110"/>
                    <a:pt x="298450" y="119380"/>
                    <a:pt x="299720" y="120650"/>
                  </a:cubicBezTo>
                  <a:cubicBezTo>
                    <a:pt x="299720" y="121920"/>
                    <a:pt x="300990" y="123190"/>
                    <a:pt x="300990" y="124460"/>
                  </a:cubicBezTo>
                  <a:cubicBezTo>
                    <a:pt x="300990" y="125730"/>
                    <a:pt x="302260" y="127000"/>
                    <a:pt x="303530" y="128270"/>
                  </a:cubicBezTo>
                  <a:lnTo>
                    <a:pt x="276860" y="128270"/>
                  </a:lnTo>
                  <a:cubicBezTo>
                    <a:pt x="276860" y="127000"/>
                    <a:pt x="275590" y="125730"/>
                    <a:pt x="275590" y="124460"/>
                  </a:cubicBezTo>
                  <a:cubicBezTo>
                    <a:pt x="275590" y="123190"/>
                    <a:pt x="275590" y="121920"/>
                    <a:pt x="274320" y="120650"/>
                  </a:cubicBezTo>
                  <a:cubicBezTo>
                    <a:pt x="266700" y="125730"/>
                    <a:pt x="260350" y="128270"/>
                    <a:pt x="252730" y="128270"/>
                  </a:cubicBezTo>
                  <a:cubicBezTo>
                    <a:pt x="248920" y="128270"/>
                    <a:pt x="243840" y="127000"/>
                    <a:pt x="240030" y="125730"/>
                  </a:cubicBezTo>
                  <a:cubicBezTo>
                    <a:pt x="236220" y="124460"/>
                    <a:pt x="233680" y="121920"/>
                    <a:pt x="231140" y="119380"/>
                  </a:cubicBezTo>
                  <a:cubicBezTo>
                    <a:pt x="228600" y="116840"/>
                    <a:pt x="226060" y="114300"/>
                    <a:pt x="224790" y="110490"/>
                  </a:cubicBezTo>
                  <a:cubicBezTo>
                    <a:pt x="223520" y="106680"/>
                    <a:pt x="222250" y="102870"/>
                    <a:pt x="222250" y="99060"/>
                  </a:cubicBezTo>
                  <a:cubicBezTo>
                    <a:pt x="222250" y="93980"/>
                    <a:pt x="223520" y="90170"/>
                    <a:pt x="224790" y="86360"/>
                  </a:cubicBezTo>
                  <a:cubicBezTo>
                    <a:pt x="226060" y="82550"/>
                    <a:pt x="228600" y="78740"/>
                    <a:pt x="232410" y="76200"/>
                  </a:cubicBezTo>
                  <a:cubicBezTo>
                    <a:pt x="234950" y="73660"/>
                    <a:pt x="238760" y="71120"/>
                    <a:pt x="243840" y="69850"/>
                  </a:cubicBezTo>
                  <a:cubicBezTo>
                    <a:pt x="247650" y="68580"/>
                    <a:pt x="252730" y="67310"/>
                    <a:pt x="259080" y="67310"/>
                  </a:cubicBezTo>
                  <a:cubicBezTo>
                    <a:pt x="264160" y="67310"/>
                    <a:pt x="269240" y="68580"/>
                    <a:pt x="274320" y="69850"/>
                  </a:cubicBezTo>
                  <a:lnTo>
                    <a:pt x="274320" y="68580"/>
                  </a:lnTo>
                  <a:cubicBezTo>
                    <a:pt x="274320" y="60960"/>
                    <a:pt x="267970" y="57150"/>
                    <a:pt x="256540" y="57150"/>
                  </a:cubicBezTo>
                  <a:cubicBezTo>
                    <a:pt x="252730" y="57150"/>
                    <a:pt x="248920" y="57150"/>
                    <a:pt x="243840" y="58420"/>
                  </a:cubicBezTo>
                  <a:cubicBezTo>
                    <a:pt x="240030" y="59690"/>
                    <a:pt x="236220" y="60960"/>
                    <a:pt x="232410" y="63500"/>
                  </a:cubicBezTo>
                  <a:lnTo>
                    <a:pt x="232410" y="44450"/>
                  </a:lnTo>
                  <a:close/>
                  <a:moveTo>
                    <a:pt x="273050" y="90170"/>
                  </a:moveTo>
                  <a:cubicBezTo>
                    <a:pt x="270510" y="88900"/>
                    <a:pt x="269240" y="88900"/>
                    <a:pt x="267970" y="88900"/>
                  </a:cubicBezTo>
                  <a:cubicBezTo>
                    <a:pt x="266700" y="88900"/>
                    <a:pt x="265430" y="88900"/>
                    <a:pt x="262890" y="88900"/>
                  </a:cubicBezTo>
                  <a:cubicBezTo>
                    <a:pt x="259080" y="88900"/>
                    <a:pt x="255270" y="90170"/>
                    <a:pt x="252730" y="91440"/>
                  </a:cubicBezTo>
                  <a:cubicBezTo>
                    <a:pt x="250190" y="93980"/>
                    <a:pt x="248920" y="96520"/>
                    <a:pt x="248920" y="99060"/>
                  </a:cubicBezTo>
                  <a:cubicBezTo>
                    <a:pt x="248920" y="101600"/>
                    <a:pt x="250190" y="104140"/>
                    <a:pt x="252730" y="106680"/>
                  </a:cubicBezTo>
                  <a:cubicBezTo>
                    <a:pt x="255270" y="109220"/>
                    <a:pt x="257810" y="109220"/>
                    <a:pt x="261620" y="109220"/>
                  </a:cubicBezTo>
                  <a:cubicBezTo>
                    <a:pt x="264160" y="109220"/>
                    <a:pt x="265430" y="109220"/>
                    <a:pt x="267970" y="107950"/>
                  </a:cubicBezTo>
                  <a:cubicBezTo>
                    <a:pt x="269240" y="107950"/>
                    <a:pt x="271780" y="106680"/>
                    <a:pt x="274320" y="104140"/>
                  </a:cubicBezTo>
                  <a:lnTo>
                    <a:pt x="273050" y="90170"/>
                  </a:lnTo>
                  <a:close/>
                  <a:moveTo>
                    <a:pt x="203200" y="67310"/>
                  </a:moveTo>
                  <a:cubicBezTo>
                    <a:pt x="199390" y="64770"/>
                    <a:pt x="195580" y="63500"/>
                    <a:pt x="191770" y="62230"/>
                  </a:cubicBezTo>
                  <a:cubicBezTo>
                    <a:pt x="187960" y="60960"/>
                    <a:pt x="185420" y="60960"/>
                    <a:pt x="182880" y="60960"/>
                  </a:cubicBezTo>
                  <a:cubicBezTo>
                    <a:pt x="180340" y="60960"/>
                    <a:pt x="177800" y="60960"/>
                    <a:pt x="175260" y="62230"/>
                  </a:cubicBezTo>
                  <a:cubicBezTo>
                    <a:pt x="173990" y="63500"/>
                    <a:pt x="172720" y="64770"/>
                    <a:pt x="172720" y="66040"/>
                  </a:cubicBezTo>
                  <a:cubicBezTo>
                    <a:pt x="172720" y="67310"/>
                    <a:pt x="173990" y="68580"/>
                    <a:pt x="175260" y="69850"/>
                  </a:cubicBezTo>
                  <a:cubicBezTo>
                    <a:pt x="176530" y="71120"/>
                    <a:pt x="180340" y="72390"/>
                    <a:pt x="184150" y="73660"/>
                  </a:cubicBezTo>
                  <a:cubicBezTo>
                    <a:pt x="189230" y="74930"/>
                    <a:pt x="193040" y="76200"/>
                    <a:pt x="196850" y="78740"/>
                  </a:cubicBezTo>
                  <a:cubicBezTo>
                    <a:pt x="200660" y="80010"/>
                    <a:pt x="203200" y="82550"/>
                    <a:pt x="205740" y="85090"/>
                  </a:cubicBezTo>
                  <a:cubicBezTo>
                    <a:pt x="208280" y="87630"/>
                    <a:pt x="209550" y="90170"/>
                    <a:pt x="210820" y="92710"/>
                  </a:cubicBezTo>
                  <a:cubicBezTo>
                    <a:pt x="212090" y="95250"/>
                    <a:pt x="212090" y="99060"/>
                    <a:pt x="212090" y="101600"/>
                  </a:cubicBezTo>
                  <a:cubicBezTo>
                    <a:pt x="212090" y="106680"/>
                    <a:pt x="210820" y="110490"/>
                    <a:pt x="209550" y="114300"/>
                  </a:cubicBezTo>
                  <a:cubicBezTo>
                    <a:pt x="208280" y="118110"/>
                    <a:pt x="205740" y="120650"/>
                    <a:pt x="201930" y="123190"/>
                  </a:cubicBezTo>
                  <a:cubicBezTo>
                    <a:pt x="199390" y="125730"/>
                    <a:pt x="194310" y="128270"/>
                    <a:pt x="190500" y="129540"/>
                  </a:cubicBezTo>
                  <a:cubicBezTo>
                    <a:pt x="185420" y="130810"/>
                    <a:pt x="180340" y="132080"/>
                    <a:pt x="175260" y="132080"/>
                  </a:cubicBezTo>
                  <a:cubicBezTo>
                    <a:pt x="170180" y="132080"/>
                    <a:pt x="166370" y="132080"/>
                    <a:pt x="161290" y="130810"/>
                  </a:cubicBezTo>
                  <a:cubicBezTo>
                    <a:pt x="157480" y="129540"/>
                    <a:pt x="152400" y="128270"/>
                    <a:pt x="146050" y="127000"/>
                  </a:cubicBezTo>
                  <a:lnTo>
                    <a:pt x="144780" y="125730"/>
                  </a:lnTo>
                  <a:lnTo>
                    <a:pt x="144780" y="101600"/>
                  </a:lnTo>
                  <a:cubicBezTo>
                    <a:pt x="149860" y="104140"/>
                    <a:pt x="153670" y="106680"/>
                    <a:pt x="160020" y="107950"/>
                  </a:cubicBezTo>
                  <a:cubicBezTo>
                    <a:pt x="165100" y="109220"/>
                    <a:pt x="170180" y="110490"/>
                    <a:pt x="173990" y="110490"/>
                  </a:cubicBezTo>
                  <a:cubicBezTo>
                    <a:pt x="177800" y="110490"/>
                    <a:pt x="181610" y="109220"/>
                    <a:pt x="182880" y="107950"/>
                  </a:cubicBezTo>
                  <a:cubicBezTo>
                    <a:pt x="185420" y="106680"/>
                    <a:pt x="186690" y="104140"/>
                    <a:pt x="186690" y="101600"/>
                  </a:cubicBezTo>
                  <a:cubicBezTo>
                    <a:pt x="186690" y="99060"/>
                    <a:pt x="185420" y="97790"/>
                    <a:pt x="184150" y="96520"/>
                  </a:cubicBezTo>
                  <a:cubicBezTo>
                    <a:pt x="182880" y="95250"/>
                    <a:pt x="179070" y="93980"/>
                    <a:pt x="172720" y="91440"/>
                  </a:cubicBezTo>
                  <a:cubicBezTo>
                    <a:pt x="163830" y="88900"/>
                    <a:pt x="157480" y="86360"/>
                    <a:pt x="153670" y="82550"/>
                  </a:cubicBezTo>
                  <a:cubicBezTo>
                    <a:pt x="149860" y="78740"/>
                    <a:pt x="148590" y="73660"/>
                    <a:pt x="148590" y="67310"/>
                  </a:cubicBezTo>
                  <a:cubicBezTo>
                    <a:pt x="148590" y="59690"/>
                    <a:pt x="151130" y="53340"/>
                    <a:pt x="157480" y="48260"/>
                  </a:cubicBezTo>
                  <a:cubicBezTo>
                    <a:pt x="163830" y="43180"/>
                    <a:pt x="171450" y="40640"/>
                    <a:pt x="181610" y="40640"/>
                  </a:cubicBezTo>
                  <a:cubicBezTo>
                    <a:pt x="185420" y="40640"/>
                    <a:pt x="189230" y="40640"/>
                    <a:pt x="194310" y="41910"/>
                  </a:cubicBezTo>
                  <a:cubicBezTo>
                    <a:pt x="198120" y="43180"/>
                    <a:pt x="201930" y="43180"/>
                    <a:pt x="207010" y="45720"/>
                  </a:cubicBezTo>
                  <a:lnTo>
                    <a:pt x="207010" y="67310"/>
                  </a:lnTo>
                  <a:close/>
                  <a:moveTo>
                    <a:pt x="101600" y="66040"/>
                  </a:moveTo>
                  <a:cubicBezTo>
                    <a:pt x="101600" y="59690"/>
                    <a:pt x="100330" y="54610"/>
                    <a:pt x="99060" y="49530"/>
                  </a:cubicBezTo>
                  <a:cubicBezTo>
                    <a:pt x="97790" y="44450"/>
                    <a:pt x="95250" y="40640"/>
                    <a:pt x="91440" y="36830"/>
                  </a:cubicBezTo>
                  <a:cubicBezTo>
                    <a:pt x="88900" y="33020"/>
                    <a:pt x="85090" y="30480"/>
                    <a:pt x="80010" y="29210"/>
                  </a:cubicBezTo>
                  <a:cubicBezTo>
                    <a:pt x="76200" y="27940"/>
                    <a:pt x="71120" y="26670"/>
                    <a:pt x="64770" y="26670"/>
                  </a:cubicBezTo>
                  <a:cubicBezTo>
                    <a:pt x="59690" y="26670"/>
                    <a:pt x="54610" y="27940"/>
                    <a:pt x="50800" y="29210"/>
                  </a:cubicBezTo>
                  <a:cubicBezTo>
                    <a:pt x="46990" y="30480"/>
                    <a:pt x="43180" y="34290"/>
                    <a:pt x="39370" y="36830"/>
                  </a:cubicBezTo>
                  <a:cubicBezTo>
                    <a:pt x="36830" y="40640"/>
                    <a:pt x="34290" y="44450"/>
                    <a:pt x="31750" y="49530"/>
                  </a:cubicBezTo>
                  <a:cubicBezTo>
                    <a:pt x="30480" y="54610"/>
                    <a:pt x="29210" y="59690"/>
                    <a:pt x="29210" y="66040"/>
                  </a:cubicBezTo>
                  <a:cubicBezTo>
                    <a:pt x="29210" y="72390"/>
                    <a:pt x="30480" y="77470"/>
                    <a:pt x="31750" y="82550"/>
                  </a:cubicBezTo>
                  <a:cubicBezTo>
                    <a:pt x="33020" y="87630"/>
                    <a:pt x="35560" y="91440"/>
                    <a:pt x="39370" y="95250"/>
                  </a:cubicBezTo>
                  <a:cubicBezTo>
                    <a:pt x="41910" y="99060"/>
                    <a:pt x="45720" y="101600"/>
                    <a:pt x="50800" y="102870"/>
                  </a:cubicBezTo>
                  <a:cubicBezTo>
                    <a:pt x="54610" y="104140"/>
                    <a:pt x="59690" y="105410"/>
                    <a:pt x="66040" y="105410"/>
                  </a:cubicBezTo>
                  <a:cubicBezTo>
                    <a:pt x="71120" y="105410"/>
                    <a:pt x="76200" y="104140"/>
                    <a:pt x="80010" y="102870"/>
                  </a:cubicBezTo>
                  <a:cubicBezTo>
                    <a:pt x="83820" y="101600"/>
                    <a:pt x="87630" y="97790"/>
                    <a:pt x="91440" y="95250"/>
                  </a:cubicBezTo>
                  <a:cubicBezTo>
                    <a:pt x="93980" y="91440"/>
                    <a:pt x="96520" y="87630"/>
                    <a:pt x="99060" y="82550"/>
                  </a:cubicBezTo>
                  <a:cubicBezTo>
                    <a:pt x="100330" y="77470"/>
                    <a:pt x="101600" y="72390"/>
                    <a:pt x="101600" y="66040"/>
                  </a:cubicBezTo>
                  <a:moveTo>
                    <a:pt x="132080" y="66040"/>
                  </a:moveTo>
                  <a:cubicBezTo>
                    <a:pt x="132080" y="76200"/>
                    <a:pt x="130810" y="85090"/>
                    <a:pt x="127000" y="92710"/>
                  </a:cubicBezTo>
                  <a:cubicBezTo>
                    <a:pt x="124460" y="100330"/>
                    <a:pt x="119380" y="107950"/>
                    <a:pt x="113030" y="113030"/>
                  </a:cubicBezTo>
                  <a:cubicBezTo>
                    <a:pt x="107950" y="119380"/>
                    <a:pt x="100330" y="123190"/>
                    <a:pt x="92710" y="127000"/>
                  </a:cubicBezTo>
                  <a:cubicBezTo>
                    <a:pt x="85090" y="130810"/>
                    <a:pt x="76200" y="132080"/>
                    <a:pt x="66040" y="132080"/>
                  </a:cubicBezTo>
                  <a:cubicBezTo>
                    <a:pt x="55880" y="132080"/>
                    <a:pt x="46990" y="130810"/>
                    <a:pt x="39370" y="127000"/>
                  </a:cubicBezTo>
                  <a:cubicBezTo>
                    <a:pt x="31750" y="123190"/>
                    <a:pt x="24130" y="119380"/>
                    <a:pt x="19050" y="113030"/>
                  </a:cubicBezTo>
                  <a:cubicBezTo>
                    <a:pt x="12700" y="106680"/>
                    <a:pt x="8890" y="100330"/>
                    <a:pt x="5080" y="92710"/>
                  </a:cubicBezTo>
                  <a:cubicBezTo>
                    <a:pt x="1270" y="85090"/>
                    <a:pt x="0" y="76200"/>
                    <a:pt x="0" y="66040"/>
                  </a:cubicBezTo>
                  <a:cubicBezTo>
                    <a:pt x="0" y="55880"/>
                    <a:pt x="1270" y="48260"/>
                    <a:pt x="5080" y="39370"/>
                  </a:cubicBezTo>
                  <a:cubicBezTo>
                    <a:pt x="8890" y="31750"/>
                    <a:pt x="12700" y="24130"/>
                    <a:pt x="19050" y="19050"/>
                  </a:cubicBezTo>
                  <a:cubicBezTo>
                    <a:pt x="25400" y="12700"/>
                    <a:pt x="31750" y="8890"/>
                    <a:pt x="39370" y="5080"/>
                  </a:cubicBezTo>
                  <a:cubicBezTo>
                    <a:pt x="46990" y="1270"/>
                    <a:pt x="55880" y="0"/>
                    <a:pt x="66040" y="0"/>
                  </a:cubicBezTo>
                  <a:cubicBezTo>
                    <a:pt x="76200" y="0"/>
                    <a:pt x="85090" y="1270"/>
                    <a:pt x="92710" y="5080"/>
                  </a:cubicBezTo>
                  <a:cubicBezTo>
                    <a:pt x="100330" y="8890"/>
                    <a:pt x="107950" y="12700"/>
                    <a:pt x="113030" y="19050"/>
                  </a:cubicBezTo>
                  <a:cubicBezTo>
                    <a:pt x="119380" y="24130"/>
                    <a:pt x="123190" y="31750"/>
                    <a:pt x="127000" y="39370"/>
                  </a:cubicBezTo>
                  <a:cubicBezTo>
                    <a:pt x="130810" y="48260"/>
                    <a:pt x="132080" y="57150"/>
                    <a:pt x="132080" y="6604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17" name="Gráfico 234">
            <a:extLst>
              <a:ext uri="{FF2B5EF4-FFF2-40B4-BE49-F238E27FC236}">
                <a16:creationId xmlns:a16="http://schemas.microsoft.com/office/drawing/2014/main" id="{C2A478DF-5B33-FEC6-FB26-99450B07ED2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47744" y="5601924"/>
            <a:ext cx="1647820" cy="612000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8" name="Gráfico 234">
              <a:extLst>
                <a:ext uri="{FF2B5EF4-FFF2-40B4-BE49-F238E27FC236}">
                  <a16:creationId xmlns:a16="http://schemas.microsoft.com/office/drawing/2014/main" id="{4FADA89C-E1A9-B938-1F34-4F69B53AA16C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44" name="Gráfico 234">
                <a:extLst>
                  <a:ext uri="{FF2B5EF4-FFF2-40B4-BE49-F238E27FC236}">
                    <a16:creationId xmlns:a16="http://schemas.microsoft.com/office/drawing/2014/main" id="{74A9DE29-9A1A-C57F-FBFE-260B702B07E9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65" name="Forma libre 64">
                  <a:extLst>
                    <a:ext uri="{FF2B5EF4-FFF2-40B4-BE49-F238E27FC236}">
                      <a16:creationId xmlns:a16="http://schemas.microsoft.com/office/drawing/2014/main" id="{FD2F7B5F-332E-DA60-A50C-F1B8C2E06B68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6" name="Forma libre 65">
                  <a:extLst>
                    <a:ext uri="{FF2B5EF4-FFF2-40B4-BE49-F238E27FC236}">
                      <a16:creationId xmlns:a16="http://schemas.microsoft.com/office/drawing/2014/main" id="{0AFD21D5-1A87-25BC-04BE-F0AD30FCFFCE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7" name="Forma libre 66">
                  <a:extLst>
                    <a:ext uri="{FF2B5EF4-FFF2-40B4-BE49-F238E27FC236}">
                      <a16:creationId xmlns:a16="http://schemas.microsoft.com/office/drawing/2014/main" id="{4DD27D1F-B9AA-A8DB-D8C2-159C8EDFF7CC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8" name="Forma libre 67">
                  <a:extLst>
                    <a:ext uri="{FF2B5EF4-FFF2-40B4-BE49-F238E27FC236}">
                      <a16:creationId xmlns:a16="http://schemas.microsoft.com/office/drawing/2014/main" id="{842F868C-E3DD-19FC-A45E-0C433281FC2E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9" name="Forma libre 68">
                  <a:extLst>
                    <a:ext uri="{FF2B5EF4-FFF2-40B4-BE49-F238E27FC236}">
                      <a16:creationId xmlns:a16="http://schemas.microsoft.com/office/drawing/2014/main" id="{970753F2-4E2B-F439-9B55-6BD32B311C5D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0" name="Forma libre 69">
                  <a:extLst>
                    <a:ext uri="{FF2B5EF4-FFF2-40B4-BE49-F238E27FC236}">
                      <a16:creationId xmlns:a16="http://schemas.microsoft.com/office/drawing/2014/main" id="{B4B0724C-9ED3-05F9-55B3-0880745F363A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1" name="Forma libre 70">
                  <a:extLst>
                    <a:ext uri="{FF2B5EF4-FFF2-40B4-BE49-F238E27FC236}">
                      <a16:creationId xmlns:a16="http://schemas.microsoft.com/office/drawing/2014/main" id="{EB25A8D4-8CDA-67CA-8D82-F0EBB47C58CD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2" name="Forma libre 71">
                  <a:extLst>
                    <a:ext uri="{FF2B5EF4-FFF2-40B4-BE49-F238E27FC236}">
                      <a16:creationId xmlns:a16="http://schemas.microsoft.com/office/drawing/2014/main" id="{7A2A1E83-E5A3-77C1-B3FB-4FD4F6E71EB5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3" name="Forma libre 72">
                  <a:extLst>
                    <a:ext uri="{FF2B5EF4-FFF2-40B4-BE49-F238E27FC236}">
                      <a16:creationId xmlns:a16="http://schemas.microsoft.com/office/drawing/2014/main" id="{E76150D9-AA34-201B-0B86-CC28E00B7AC5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4" name="Forma libre 73">
                  <a:extLst>
                    <a:ext uri="{FF2B5EF4-FFF2-40B4-BE49-F238E27FC236}">
                      <a16:creationId xmlns:a16="http://schemas.microsoft.com/office/drawing/2014/main" id="{65CA46CD-137C-E1F7-9C8A-8C53C1757359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5" name="Forma libre 74">
                  <a:extLst>
                    <a:ext uri="{FF2B5EF4-FFF2-40B4-BE49-F238E27FC236}">
                      <a16:creationId xmlns:a16="http://schemas.microsoft.com/office/drawing/2014/main" id="{BE36165C-9D33-2B42-D9EA-A4891DAA551D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45" name="Gráfico 234">
                <a:extLst>
                  <a:ext uri="{FF2B5EF4-FFF2-40B4-BE49-F238E27FC236}">
                    <a16:creationId xmlns:a16="http://schemas.microsoft.com/office/drawing/2014/main" id="{095B186E-1E7C-E1AF-6532-6B1557E5070A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46" name="Forma libre 45">
                  <a:extLst>
                    <a:ext uri="{FF2B5EF4-FFF2-40B4-BE49-F238E27FC236}">
                      <a16:creationId xmlns:a16="http://schemas.microsoft.com/office/drawing/2014/main" id="{9BF5480E-68D5-33D9-27C3-06060DB5D9AB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7" name="Forma libre 46">
                  <a:extLst>
                    <a:ext uri="{FF2B5EF4-FFF2-40B4-BE49-F238E27FC236}">
                      <a16:creationId xmlns:a16="http://schemas.microsoft.com/office/drawing/2014/main" id="{FE3455D2-E1D3-5724-1567-EC1B9B55E996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19BD818D-AA05-E9EB-775A-AE7B04842F90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5221003A-61EF-2921-61A5-FD53163E2E39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0" name="Forma libre 49">
                  <a:extLst>
                    <a:ext uri="{FF2B5EF4-FFF2-40B4-BE49-F238E27FC236}">
                      <a16:creationId xmlns:a16="http://schemas.microsoft.com/office/drawing/2014/main" id="{63422921-28FF-3A37-689D-E8FE6491BDD6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9D40D952-950E-053D-F24C-D66B2947084A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EAE21167-4AF1-8215-8A61-E8FB8F92337A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3" name="Forma libre 52">
                  <a:extLst>
                    <a:ext uri="{FF2B5EF4-FFF2-40B4-BE49-F238E27FC236}">
                      <a16:creationId xmlns:a16="http://schemas.microsoft.com/office/drawing/2014/main" id="{57CBB6D3-344E-3038-5CDD-4C08B7C4DA0C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4" name="Forma libre 53">
                  <a:extLst>
                    <a:ext uri="{FF2B5EF4-FFF2-40B4-BE49-F238E27FC236}">
                      <a16:creationId xmlns:a16="http://schemas.microsoft.com/office/drawing/2014/main" id="{8BCD31FD-B108-8A57-E3C1-926E64587F7A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5" name="Forma libre 54">
                  <a:extLst>
                    <a:ext uri="{FF2B5EF4-FFF2-40B4-BE49-F238E27FC236}">
                      <a16:creationId xmlns:a16="http://schemas.microsoft.com/office/drawing/2014/main" id="{522466CF-7866-97CC-D65A-E3B1A8F3C576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6" name="Forma libre 55">
                  <a:extLst>
                    <a:ext uri="{FF2B5EF4-FFF2-40B4-BE49-F238E27FC236}">
                      <a16:creationId xmlns:a16="http://schemas.microsoft.com/office/drawing/2014/main" id="{AD52DFEE-461A-B5FC-687C-8116CDD86E51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7" name="Forma libre 56">
                  <a:extLst>
                    <a:ext uri="{FF2B5EF4-FFF2-40B4-BE49-F238E27FC236}">
                      <a16:creationId xmlns:a16="http://schemas.microsoft.com/office/drawing/2014/main" id="{82CD895B-C44A-B8C9-8015-BFC0B19FD439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3DFA9E37-293C-E24A-2639-7D119CC8F837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846087DE-8BE9-5A6F-2F8B-30B1DDB62205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BA26A21E-2931-BAAD-D762-DB42893D7F08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5A70A414-2F2D-DF37-F8BA-18940642336A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B41071BC-1389-3A98-D1D7-B5C12271E865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4CBFD1DD-58D4-3006-B4EB-3D1C1BDC2D95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4" name="Forma libre 63">
                  <a:extLst>
                    <a:ext uri="{FF2B5EF4-FFF2-40B4-BE49-F238E27FC236}">
                      <a16:creationId xmlns:a16="http://schemas.microsoft.com/office/drawing/2014/main" id="{51EC5670-BA91-689F-0B7B-46815EA0C709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" name="Gráfico 234">
              <a:extLst>
                <a:ext uri="{FF2B5EF4-FFF2-40B4-BE49-F238E27FC236}">
                  <a16:creationId xmlns:a16="http://schemas.microsoft.com/office/drawing/2014/main" id="{0983EA4C-166C-83F4-2DED-7216F7A9027D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94784D0E-5090-5793-897E-D5679D9E11F9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A4EAF08E-EB9F-35DB-FB23-20551BB625DD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C608B5E7-6B8B-01A8-3873-251B81341D73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6B33FC44-18FB-E873-E36C-54DF7CAE6918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E3770933-C7C7-992B-4DF3-BCB98F7AC843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9474D782-33D2-2C0E-0009-3B12C4516B0D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26D64090-9997-D838-4F26-77E872EDE11F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24927FB4-5F04-72C7-1395-78CEAD1587DA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22BD01E2-BE4E-1A93-46CF-4437BAA43CC7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CE3AFA09-3D89-46B9-0A7F-DDCAC204D082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1246916D-8EF3-F26F-2A93-0F66B9D80EA5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F04AE157-F35F-154D-73DE-A383A1D73607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4AD226CD-BC9A-5052-BF87-775019789433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26E04E24-4BC9-9414-3BED-343A7116DC2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0C7C27DE-C857-585A-EBC2-96EE169E016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F3A7E7E6-C6D4-68AE-7B4B-14E4BDCE90B3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7C1CB4F2-84A8-B21A-4B65-BB38B82F29DE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AF81F68B-CF2E-0333-C88F-62377E22AF5A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8" name="Forma libre 37">
                <a:extLst>
                  <a:ext uri="{FF2B5EF4-FFF2-40B4-BE49-F238E27FC236}">
                    <a16:creationId xmlns:a16="http://schemas.microsoft.com/office/drawing/2014/main" id="{647B30E8-1A06-0A5E-B706-CF08F1F3CE1C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1B1172BA-9934-459B-1F1C-22B751B9AE1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0" name="Forma libre 39">
                <a:extLst>
                  <a:ext uri="{FF2B5EF4-FFF2-40B4-BE49-F238E27FC236}">
                    <a16:creationId xmlns:a16="http://schemas.microsoft.com/office/drawing/2014/main" id="{E49DA9F3-CA8D-C5E5-9D16-A9152F3F9364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1" name="Forma libre 40">
                <a:extLst>
                  <a:ext uri="{FF2B5EF4-FFF2-40B4-BE49-F238E27FC236}">
                    <a16:creationId xmlns:a16="http://schemas.microsoft.com/office/drawing/2014/main" id="{8CD1C39B-6B56-2FBB-23AB-D32543B60072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B27D08D7-FB66-0F48-BEF5-2A6CA296F117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3" name="Forma libre 42">
                <a:extLst>
                  <a:ext uri="{FF2B5EF4-FFF2-40B4-BE49-F238E27FC236}">
                    <a16:creationId xmlns:a16="http://schemas.microsoft.com/office/drawing/2014/main" id="{54A8DC95-E0E4-4E93-158E-A75E10444594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</p:grpSp>
      </p:grpSp>
      <p:grpSp>
        <p:nvGrpSpPr>
          <p:cNvPr id="76" name="Gráfico 190">
            <a:extLst>
              <a:ext uri="{FF2B5EF4-FFF2-40B4-BE49-F238E27FC236}">
                <a16:creationId xmlns:a16="http://schemas.microsoft.com/office/drawing/2014/main" id="{3E37068E-55A9-3F36-9111-0D2E967BE427}"/>
              </a:ext>
            </a:extLst>
          </p:cNvPr>
          <p:cNvGrpSpPr/>
          <p:nvPr userDrawn="1"/>
        </p:nvGrpSpPr>
        <p:grpSpPr>
          <a:xfrm>
            <a:off x="5364926" y="5609613"/>
            <a:ext cx="1510874" cy="755651"/>
            <a:chOff x="4417729" y="2592244"/>
            <a:chExt cx="3357492" cy="1679222"/>
          </a:xfrm>
        </p:grpSpPr>
        <p:sp>
          <p:nvSpPr>
            <p:cNvPr id="77" name="Forma libre 76">
              <a:extLst>
                <a:ext uri="{FF2B5EF4-FFF2-40B4-BE49-F238E27FC236}">
                  <a16:creationId xmlns:a16="http://schemas.microsoft.com/office/drawing/2014/main" id="{61DD8F70-01F3-91EE-51BA-FDE23B4B8915}"/>
                </a:ext>
              </a:extLst>
            </p:cNvPr>
            <p:cNvSpPr/>
            <p:nvPr/>
          </p:nvSpPr>
          <p:spPr>
            <a:xfrm>
              <a:off x="4417729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noFill/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8" name="Forma libre 77">
              <a:extLst>
                <a:ext uri="{FF2B5EF4-FFF2-40B4-BE49-F238E27FC236}">
                  <a16:creationId xmlns:a16="http://schemas.microsoft.com/office/drawing/2014/main" id="{E3012EEA-D43F-5FCD-112E-E003E4C3C5A6}"/>
                </a:ext>
              </a:extLst>
            </p:cNvPr>
            <p:cNvSpPr/>
            <p:nvPr/>
          </p:nvSpPr>
          <p:spPr>
            <a:xfrm>
              <a:off x="6096000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solidFill>
              <a:srgbClr val="2F2E7C"/>
            </a:solidFill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9" name="Forma libre 78">
              <a:extLst>
                <a:ext uri="{FF2B5EF4-FFF2-40B4-BE49-F238E27FC236}">
                  <a16:creationId xmlns:a16="http://schemas.microsoft.com/office/drawing/2014/main" id="{E63D656B-CB6C-D963-1005-48F373FB3682}"/>
                </a:ext>
              </a:extLst>
            </p:cNvPr>
            <p:cNvSpPr/>
            <p:nvPr/>
          </p:nvSpPr>
          <p:spPr>
            <a:xfrm>
              <a:off x="4577655" y="2748362"/>
              <a:ext cx="1358418" cy="641607"/>
            </a:xfrm>
            <a:custGeom>
              <a:avLst/>
              <a:gdLst>
                <a:gd name="connsiteX0" fmla="*/ 1117578 w 1358418"/>
                <a:gd name="connsiteY0" fmla="*/ 160878 h 641607"/>
                <a:gd name="connsiteX1" fmla="*/ 891016 w 1358418"/>
                <a:gd name="connsiteY1" fmla="*/ 320804 h 641607"/>
                <a:gd name="connsiteX2" fmla="*/ 759648 w 1358418"/>
                <a:gd name="connsiteY2" fmla="*/ 320804 h 641607"/>
                <a:gd name="connsiteX3" fmla="*/ 759648 w 1358418"/>
                <a:gd name="connsiteY3" fmla="*/ 160878 h 641607"/>
                <a:gd name="connsiteX4" fmla="*/ 599722 w 1358418"/>
                <a:gd name="connsiteY4" fmla="*/ 160878 h 641607"/>
                <a:gd name="connsiteX5" fmla="*/ 599722 w 1358418"/>
                <a:gd name="connsiteY5" fmla="*/ 320804 h 641607"/>
                <a:gd name="connsiteX6" fmla="*/ 468354 w 1358418"/>
                <a:gd name="connsiteY6" fmla="*/ 320804 h 641607"/>
                <a:gd name="connsiteX7" fmla="*/ 241793 w 1358418"/>
                <a:gd name="connsiteY7" fmla="*/ 160878 h 641607"/>
                <a:gd name="connsiteX8" fmla="*/ 161830 w 1358418"/>
                <a:gd name="connsiteY8" fmla="*/ 174205 h 641607"/>
                <a:gd name="connsiteX9" fmla="*/ 161830 w 1358418"/>
                <a:gd name="connsiteY9" fmla="*/ 0 h 641607"/>
                <a:gd name="connsiteX10" fmla="*/ 0 w 1358418"/>
                <a:gd name="connsiteY10" fmla="*/ 0 h 641607"/>
                <a:gd name="connsiteX11" fmla="*/ 0 w 1358418"/>
                <a:gd name="connsiteY11" fmla="*/ 400767 h 641607"/>
                <a:gd name="connsiteX12" fmla="*/ 240841 w 1358418"/>
                <a:gd name="connsiteY12" fmla="*/ 641608 h 641607"/>
                <a:gd name="connsiteX13" fmla="*/ 467403 w 1358418"/>
                <a:gd name="connsiteY13" fmla="*/ 481682 h 641607"/>
                <a:gd name="connsiteX14" fmla="*/ 599722 w 1358418"/>
                <a:gd name="connsiteY14" fmla="*/ 481682 h 641607"/>
                <a:gd name="connsiteX15" fmla="*/ 599722 w 1358418"/>
                <a:gd name="connsiteY15" fmla="*/ 641608 h 641607"/>
                <a:gd name="connsiteX16" fmla="*/ 759648 w 1358418"/>
                <a:gd name="connsiteY16" fmla="*/ 641608 h 641607"/>
                <a:gd name="connsiteX17" fmla="*/ 759648 w 1358418"/>
                <a:gd name="connsiteY17" fmla="*/ 481682 h 641607"/>
                <a:gd name="connsiteX18" fmla="*/ 891016 w 1358418"/>
                <a:gd name="connsiteY18" fmla="*/ 481682 h 641607"/>
                <a:gd name="connsiteX19" fmla="*/ 1117578 w 1358418"/>
                <a:gd name="connsiteY19" fmla="*/ 641608 h 641607"/>
                <a:gd name="connsiteX20" fmla="*/ 1358419 w 1358418"/>
                <a:gd name="connsiteY20" fmla="*/ 400767 h 641607"/>
                <a:gd name="connsiteX21" fmla="*/ 1117578 w 1358418"/>
                <a:gd name="connsiteY21" fmla="*/ 160878 h 641607"/>
                <a:gd name="connsiteX22" fmla="*/ 240841 w 1358418"/>
                <a:gd name="connsiteY22" fmla="*/ 481682 h 641607"/>
                <a:gd name="connsiteX23" fmla="*/ 160878 w 1358418"/>
                <a:gd name="connsiteY23" fmla="*/ 401719 h 641607"/>
                <a:gd name="connsiteX24" fmla="*/ 240841 w 1358418"/>
                <a:gd name="connsiteY24" fmla="*/ 321756 h 641607"/>
                <a:gd name="connsiteX25" fmla="*/ 320804 w 1358418"/>
                <a:gd name="connsiteY25" fmla="*/ 401719 h 641607"/>
                <a:gd name="connsiteX26" fmla="*/ 240841 w 1358418"/>
                <a:gd name="connsiteY26" fmla="*/ 481682 h 641607"/>
                <a:gd name="connsiteX27" fmla="*/ 1117578 w 1358418"/>
                <a:gd name="connsiteY27" fmla="*/ 481682 h 641607"/>
                <a:gd name="connsiteX28" fmla="*/ 1037615 w 1358418"/>
                <a:gd name="connsiteY28" fmla="*/ 401719 h 641607"/>
                <a:gd name="connsiteX29" fmla="*/ 1117578 w 1358418"/>
                <a:gd name="connsiteY29" fmla="*/ 321756 h 641607"/>
                <a:gd name="connsiteX30" fmla="*/ 1197541 w 1358418"/>
                <a:gd name="connsiteY30" fmla="*/ 401719 h 641607"/>
                <a:gd name="connsiteX31" fmla="*/ 1117578 w 1358418"/>
                <a:gd name="connsiteY31" fmla="*/ 481682 h 64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8418" h="641607">
                  <a:moveTo>
                    <a:pt x="1117578" y="160878"/>
                  </a:moveTo>
                  <a:cubicBezTo>
                    <a:pt x="1012864" y="160878"/>
                    <a:pt x="923382" y="227514"/>
                    <a:pt x="891016" y="320804"/>
                  </a:cubicBezTo>
                  <a:lnTo>
                    <a:pt x="759648" y="320804"/>
                  </a:lnTo>
                  <a:lnTo>
                    <a:pt x="759648" y="160878"/>
                  </a:lnTo>
                  <a:lnTo>
                    <a:pt x="599722" y="160878"/>
                  </a:lnTo>
                  <a:lnTo>
                    <a:pt x="599722" y="320804"/>
                  </a:lnTo>
                  <a:lnTo>
                    <a:pt x="468354" y="320804"/>
                  </a:lnTo>
                  <a:cubicBezTo>
                    <a:pt x="435037" y="227514"/>
                    <a:pt x="346506" y="160878"/>
                    <a:pt x="241793" y="160878"/>
                  </a:cubicBezTo>
                  <a:cubicBezTo>
                    <a:pt x="213235" y="160878"/>
                    <a:pt x="186580" y="165638"/>
                    <a:pt x="161830" y="174205"/>
                  </a:cubicBezTo>
                  <a:lnTo>
                    <a:pt x="161830" y="0"/>
                  </a:lnTo>
                  <a:lnTo>
                    <a:pt x="0" y="0"/>
                  </a:lnTo>
                  <a:lnTo>
                    <a:pt x="0" y="400767"/>
                  </a:lnTo>
                  <a:cubicBezTo>
                    <a:pt x="0" y="534038"/>
                    <a:pt x="107569" y="641608"/>
                    <a:pt x="240841" y="641608"/>
                  </a:cubicBezTo>
                  <a:cubicBezTo>
                    <a:pt x="345554" y="641608"/>
                    <a:pt x="435037" y="574972"/>
                    <a:pt x="467403" y="481682"/>
                  </a:cubicBezTo>
                  <a:lnTo>
                    <a:pt x="599722" y="481682"/>
                  </a:lnTo>
                  <a:lnTo>
                    <a:pt x="599722" y="641608"/>
                  </a:lnTo>
                  <a:lnTo>
                    <a:pt x="759648" y="641608"/>
                  </a:lnTo>
                  <a:lnTo>
                    <a:pt x="759648" y="481682"/>
                  </a:lnTo>
                  <a:lnTo>
                    <a:pt x="891016" y="481682"/>
                  </a:lnTo>
                  <a:cubicBezTo>
                    <a:pt x="924334" y="574972"/>
                    <a:pt x="1012864" y="641608"/>
                    <a:pt x="1117578" y="641608"/>
                  </a:cubicBezTo>
                  <a:cubicBezTo>
                    <a:pt x="1250849" y="641608"/>
                    <a:pt x="1358419" y="534038"/>
                    <a:pt x="1358419" y="400767"/>
                  </a:cubicBezTo>
                  <a:cubicBezTo>
                    <a:pt x="1358419" y="267495"/>
                    <a:pt x="1250849" y="160878"/>
                    <a:pt x="1117578" y="160878"/>
                  </a:cubicBezTo>
                  <a:close/>
                  <a:moveTo>
                    <a:pt x="240841" y="481682"/>
                  </a:moveTo>
                  <a:cubicBezTo>
                    <a:pt x="196100" y="481682"/>
                    <a:pt x="160878" y="445508"/>
                    <a:pt x="160878" y="401719"/>
                  </a:cubicBezTo>
                  <a:cubicBezTo>
                    <a:pt x="160878" y="356978"/>
                    <a:pt x="197052" y="321756"/>
                    <a:pt x="240841" y="321756"/>
                  </a:cubicBezTo>
                  <a:cubicBezTo>
                    <a:pt x="284630" y="321756"/>
                    <a:pt x="320804" y="357930"/>
                    <a:pt x="320804" y="401719"/>
                  </a:cubicBezTo>
                  <a:cubicBezTo>
                    <a:pt x="320804" y="446460"/>
                    <a:pt x="285582" y="481682"/>
                    <a:pt x="240841" y="481682"/>
                  </a:cubicBezTo>
                  <a:close/>
                  <a:moveTo>
                    <a:pt x="1117578" y="481682"/>
                  </a:moveTo>
                  <a:cubicBezTo>
                    <a:pt x="1072836" y="481682"/>
                    <a:pt x="1037615" y="445508"/>
                    <a:pt x="1037615" y="401719"/>
                  </a:cubicBezTo>
                  <a:cubicBezTo>
                    <a:pt x="1037615" y="356978"/>
                    <a:pt x="1073788" y="321756"/>
                    <a:pt x="1117578" y="321756"/>
                  </a:cubicBezTo>
                  <a:cubicBezTo>
                    <a:pt x="1162319" y="321756"/>
                    <a:pt x="1197541" y="357930"/>
                    <a:pt x="1197541" y="401719"/>
                  </a:cubicBezTo>
                  <a:cubicBezTo>
                    <a:pt x="1197541" y="446460"/>
                    <a:pt x="1162319" y="481682"/>
                    <a:pt x="1117578" y="481682"/>
                  </a:cubicBezTo>
                  <a:close/>
                </a:path>
              </a:pathLst>
            </a:custGeom>
            <a:solidFill>
              <a:srgbClr val="2F2E7C"/>
            </a:solidFill>
            <a:ln w="9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grpSp>
          <p:nvGrpSpPr>
            <p:cNvPr id="80" name="Gráfico 190">
              <a:extLst>
                <a:ext uri="{FF2B5EF4-FFF2-40B4-BE49-F238E27FC236}">
                  <a16:creationId xmlns:a16="http://schemas.microsoft.com/office/drawing/2014/main" id="{AB54088B-C620-1085-5474-6F1C0FF683FB}"/>
                </a:ext>
              </a:extLst>
            </p:cNvPr>
            <p:cNvGrpSpPr/>
            <p:nvPr/>
          </p:nvGrpSpPr>
          <p:grpSpPr>
            <a:xfrm>
              <a:off x="6266397" y="2751218"/>
              <a:ext cx="1095683" cy="1362226"/>
              <a:chOff x="6266397" y="2751218"/>
              <a:chExt cx="1095683" cy="1362226"/>
            </a:xfrm>
            <a:solidFill>
              <a:srgbClr val="DCDFED"/>
            </a:solidFill>
          </p:grpSpPr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178B53BC-7095-74F3-E4D9-E6EE28192698}"/>
                  </a:ext>
                </a:extLst>
              </p:cNvPr>
              <p:cNvSpPr/>
              <p:nvPr/>
            </p:nvSpPr>
            <p:spPr>
              <a:xfrm>
                <a:off x="6276868" y="2755978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4 w 59972"/>
                  <a:gd name="connsiteY6" fmla="*/ 34270 h 87578"/>
                  <a:gd name="connsiteX7" fmla="*/ 56164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4" y="34270"/>
                    </a:lnTo>
                    <a:lnTo>
                      <a:pt x="56164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54583E2-B051-8882-7DF7-7AAE09C55DDA}"/>
                  </a:ext>
                </a:extLst>
              </p:cNvPr>
              <p:cNvSpPr/>
              <p:nvPr/>
            </p:nvSpPr>
            <p:spPr>
              <a:xfrm>
                <a:off x="6363495" y="2755026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9 w 74251"/>
                  <a:gd name="connsiteY18" fmla="*/ 52357 h 90434"/>
                  <a:gd name="connsiteX19" fmla="*/ 53309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9" y="57116"/>
                      <a:pt x="53309" y="54261"/>
                      <a:pt x="53309" y="52357"/>
                    </a:cubicBezTo>
                    <a:lnTo>
                      <a:pt x="53309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3299" y="59972"/>
                      <a:pt x="73299" y="64732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EE855823-D326-5259-21DF-3B41B471FCC1}"/>
                  </a:ext>
                </a:extLst>
              </p:cNvPr>
              <p:cNvSpPr/>
              <p:nvPr/>
            </p:nvSpPr>
            <p:spPr>
              <a:xfrm>
                <a:off x="6460592" y="2751218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3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3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3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6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78FBC387-2D9C-6444-95BD-E17F1542A8FC}"/>
                  </a:ext>
                </a:extLst>
              </p:cNvPr>
              <p:cNvSpPr/>
              <p:nvPr/>
            </p:nvSpPr>
            <p:spPr>
              <a:xfrm>
                <a:off x="6551027" y="2755978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6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6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73D1347F-FC80-8E6A-1C4C-7B3CA6B98154}"/>
                  </a:ext>
                </a:extLst>
              </p:cNvPr>
              <p:cNvSpPr/>
              <p:nvPr/>
            </p:nvSpPr>
            <p:spPr>
              <a:xfrm>
                <a:off x="6638605" y="2755978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6" name="Forma libre 85">
                <a:extLst>
                  <a:ext uri="{FF2B5EF4-FFF2-40B4-BE49-F238E27FC236}">
                    <a16:creationId xmlns:a16="http://schemas.microsoft.com/office/drawing/2014/main" id="{A4F6E592-99ED-23F2-3DA8-026218C82D8F}"/>
                  </a:ext>
                </a:extLst>
              </p:cNvPr>
              <p:cNvSpPr/>
              <p:nvPr/>
            </p:nvSpPr>
            <p:spPr>
              <a:xfrm>
                <a:off x="6750934" y="2755978"/>
                <a:ext cx="54260" cy="86626"/>
              </a:xfrm>
              <a:custGeom>
                <a:avLst/>
                <a:gdLst>
                  <a:gd name="connsiteX0" fmla="*/ 0 w 54260"/>
                  <a:gd name="connsiteY0" fmla="*/ 86626 h 86626"/>
                  <a:gd name="connsiteX1" fmla="*/ 0 w 54260"/>
                  <a:gd name="connsiteY1" fmla="*/ 0 h 86626"/>
                  <a:gd name="connsiteX2" fmla="*/ 20943 w 54260"/>
                  <a:gd name="connsiteY2" fmla="*/ 0 h 86626"/>
                  <a:gd name="connsiteX3" fmla="*/ 20943 w 54260"/>
                  <a:gd name="connsiteY3" fmla="*/ 68540 h 86626"/>
                  <a:gd name="connsiteX4" fmla="*/ 54261 w 54260"/>
                  <a:gd name="connsiteY4" fmla="*/ 68540 h 86626"/>
                  <a:gd name="connsiteX5" fmla="*/ 54261 w 54260"/>
                  <a:gd name="connsiteY5" fmla="*/ 86626 h 86626"/>
                  <a:gd name="connsiteX6" fmla="*/ 0 w 54260"/>
                  <a:gd name="connsiteY6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60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68540"/>
                    </a:lnTo>
                    <a:lnTo>
                      <a:pt x="54261" y="68540"/>
                    </a:lnTo>
                    <a:lnTo>
                      <a:pt x="54261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21D61D1D-F968-0489-0E61-C9005D2246B3}"/>
                  </a:ext>
                </a:extLst>
              </p:cNvPr>
              <p:cNvSpPr/>
              <p:nvPr/>
            </p:nvSpPr>
            <p:spPr>
              <a:xfrm>
                <a:off x="6272108" y="2888298"/>
                <a:ext cx="95194" cy="91386"/>
              </a:xfrm>
              <a:custGeom>
                <a:avLst/>
                <a:gdLst>
                  <a:gd name="connsiteX0" fmla="*/ 95194 w 95194"/>
                  <a:gd name="connsiteY0" fmla="*/ 45693 h 91386"/>
                  <a:gd name="connsiteX1" fmla="*/ 91386 w 95194"/>
                  <a:gd name="connsiteY1" fmla="*/ 64732 h 91386"/>
                  <a:gd name="connsiteX2" fmla="*/ 81867 w 95194"/>
                  <a:gd name="connsiteY2" fmla="*/ 79011 h 91386"/>
                  <a:gd name="connsiteX3" fmla="*/ 66636 w 95194"/>
                  <a:gd name="connsiteY3" fmla="*/ 88530 h 91386"/>
                  <a:gd name="connsiteX4" fmla="*/ 47597 w 95194"/>
                  <a:gd name="connsiteY4" fmla="*/ 91386 h 91386"/>
                  <a:gd name="connsiteX5" fmla="*/ 28558 w 95194"/>
                  <a:gd name="connsiteY5" fmla="*/ 88530 h 91386"/>
                  <a:gd name="connsiteX6" fmla="*/ 13327 w 95194"/>
                  <a:gd name="connsiteY6" fmla="*/ 79011 h 91386"/>
                  <a:gd name="connsiteX7" fmla="*/ 3808 w 95194"/>
                  <a:gd name="connsiteY7" fmla="*/ 64732 h 91386"/>
                  <a:gd name="connsiteX8" fmla="*/ 0 w 95194"/>
                  <a:gd name="connsiteY8" fmla="*/ 45693 h 91386"/>
                  <a:gd name="connsiteX9" fmla="*/ 3808 w 95194"/>
                  <a:gd name="connsiteY9" fmla="*/ 26654 h 91386"/>
                  <a:gd name="connsiteX10" fmla="*/ 13327 w 95194"/>
                  <a:gd name="connsiteY10" fmla="*/ 12375 h 91386"/>
                  <a:gd name="connsiteX11" fmla="*/ 28558 w 95194"/>
                  <a:gd name="connsiteY11" fmla="*/ 2856 h 91386"/>
                  <a:gd name="connsiteX12" fmla="*/ 47597 w 95194"/>
                  <a:gd name="connsiteY12" fmla="*/ 0 h 91386"/>
                  <a:gd name="connsiteX13" fmla="*/ 66636 w 95194"/>
                  <a:gd name="connsiteY13" fmla="*/ 2856 h 91386"/>
                  <a:gd name="connsiteX14" fmla="*/ 81867 w 95194"/>
                  <a:gd name="connsiteY14" fmla="*/ 12375 h 91386"/>
                  <a:gd name="connsiteX15" fmla="*/ 91386 w 95194"/>
                  <a:gd name="connsiteY15" fmla="*/ 26654 h 91386"/>
                  <a:gd name="connsiteX16" fmla="*/ 95194 w 95194"/>
                  <a:gd name="connsiteY16" fmla="*/ 45693 h 91386"/>
                  <a:gd name="connsiteX17" fmla="*/ 73300 w 95194"/>
                  <a:gd name="connsiteY17" fmla="*/ 45693 h 91386"/>
                  <a:gd name="connsiteX18" fmla="*/ 71396 w 95194"/>
                  <a:gd name="connsiteY18" fmla="*/ 35222 h 91386"/>
                  <a:gd name="connsiteX19" fmla="*/ 66636 w 95194"/>
                  <a:gd name="connsiteY19" fmla="*/ 26654 h 91386"/>
                  <a:gd name="connsiteX20" fmla="*/ 59020 w 95194"/>
                  <a:gd name="connsiteY20" fmla="*/ 20943 h 91386"/>
                  <a:gd name="connsiteX21" fmla="*/ 48549 w 95194"/>
                  <a:gd name="connsiteY21" fmla="*/ 19039 h 91386"/>
                  <a:gd name="connsiteX22" fmla="*/ 38078 w 95194"/>
                  <a:gd name="connsiteY22" fmla="*/ 20943 h 91386"/>
                  <a:gd name="connsiteX23" fmla="*/ 30462 w 95194"/>
                  <a:gd name="connsiteY23" fmla="*/ 26654 h 91386"/>
                  <a:gd name="connsiteX24" fmla="*/ 25702 w 95194"/>
                  <a:gd name="connsiteY24" fmla="*/ 35222 h 91386"/>
                  <a:gd name="connsiteX25" fmla="*/ 23799 w 95194"/>
                  <a:gd name="connsiteY25" fmla="*/ 45693 h 91386"/>
                  <a:gd name="connsiteX26" fmla="*/ 25702 w 95194"/>
                  <a:gd name="connsiteY26" fmla="*/ 56165 h 91386"/>
                  <a:gd name="connsiteX27" fmla="*/ 30462 w 95194"/>
                  <a:gd name="connsiteY27" fmla="*/ 64732 h 91386"/>
                  <a:gd name="connsiteX28" fmla="*/ 38078 w 95194"/>
                  <a:gd name="connsiteY28" fmla="*/ 70444 h 91386"/>
                  <a:gd name="connsiteX29" fmla="*/ 48549 w 95194"/>
                  <a:gd name="connsiteY29" fmla="*/ 72348 h 91386"/>
                  <a:gd name="connsiteX30" fmla="*/ 59020 w 95194"/>
                  <a:gd name="connsiteY30" fmla="*/ 70444 h 91386"/>
                  <a:gd name="connsiteX31" fmla="*/ 66636 w 95194"/>
                  <a:gd name="connsiteY31" fmla="*/ 64732 h 91386"/>
                  <a:gd name="connsiteX32" fmla="*/ 71396 w 95194"/>
                  <a:gd name="connsiteY32" fmla="*/ 56165 h 91386"/>
                  <a:gd name="connsiteX33" fmla="*/ 73300 w 95194"/>
                  <a:gd name="connsiteY33" fmla="*/ 4569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194" h="91386">
                    <a:moveTo>
                      <a:pt x="95194" y="45693"/>
                    </a:moveTo>
                    <a:cubicBezTo>
                      <a:pt x="95194" y="52357"/>
                      <a:pt x="94242" y="59020"/>
                      <a:pt x="91386" y="64732"/>
                    </a:cubicBezTo>
                    <a:cubicBezTo>
                      <a:pt x="89482" y="70444"/>
                      <a:pt x="85675" y="75203"/>
                      <a:pt x="81867" y="79011"/>
                    </a:cubicBezTo>
                    <a:cubicBezTo>
                      <a:pt x="78059" y="82819"/>
                      <a:pt x="72348" y="86627"/>
                      <a:pt x="66636" y="88530"/>
                    </a:cubicBezTo>
                    <a:cubicBezTo>
                      <a:pt x="60924" y="90434"/>
                      <a:pt x="54261" y="91386"/>
                      <a:pt x="47597" y="91386"/>
                    </a:cubicBezTo>
                    <a:cubicBezTo>
                      <a:pt x="40933" y="91386"/>
                      <a:pt x="34270" y="90434"/>
                      <a:pt x="28558" y="88530"/>
                    </a:cubicBezTo>
                    <a:cubicBezTo>
                      <a:pt x="22847" y="86627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2357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6"/>
                      <a:pt x="81867" y="12375"/>
                    </a:cubicBezTo>
                    <a:cubicBezTo>
                      <a:pt x="85675" y="16183"/>
                      <a:pt x="89482" y="20943"/>
                      <a:pt x="91386" y="26654"/>
                    </a:cubicBezTo>
                    <a:cubicBezTo>
                      <a:pt x="93290" y="32366"/>
                      <a:pt x="95194" y="39030"/>
                      <a:pt x="95194" y="45693"/>
                    </a:cubicBezTo>
                    <a:close/>
                    <a:moveTo>
                      <a:pt x="73300" y="45693"/>
                    </a:moveTo>
                    <a:cubicBezTo>
                      <a:pt x="73300" y="41885"/>
                      <a:pt x="72348" y="38078"/>
                      <a:pt x="71396" y="35222"/>
                    </a:cubicBezTo>
                    <a:cubicBezTo>
                      <a:pt x="70444" y="32366"/>
                      <a:pt x="68540" y="29510"/>
                      <a:pt x="66636" y="26654"/>
                    </a:cubicBezTo>
                    <a:cubicBezTo>
                      <a:pt x="64732" y="24750"/>
                      <a:pt x="61876" y="22847"/>
                      <a:pt x="59020" y="20943"/>
                    </a:cubicBezTo>
                    <a:cubicBezTo>
                      <a:pt x="56164" y="19991"/>
                      <a:pt x="52357" y="19039"/>
                      <a:pt x="48549" y="19039"/>
                    </a:cubicBezTo>
                    <a:cubicBezTo>
                      <a:pt x="44741" y="19039"/>
                      <a:pt x="41885" y="19991"/>
                      <a:pt x="38078" y="20943"/>
                    </a:cubicBezTo>
                    <a:cubicBezTo>
                      <a:pt x="35222" y="21895"/>
                      <a:pt x="32366" y="23799"/>
                      <a:pt x="30462" y="26654"/>
                    </a:cubicBezTo>
                    <a:cubicBezTo>
                      <a:pt x="28558" y="28558"/>
                      <a:pt x="26654" y="31414"/>
                      <a:pt x="25702" y="35222"/>
                    </a:cubicBezTo>
                    <a:cubicBezTo>
                      <a:pt x="24750" y="38078"/>
                      <a:pt x="23799" y="41885"/>
                      <a:pt x="23799" y="45693"/>
                    </a:cubicBezTo>
                    <a:cubicBezTo>
                      <a:pt x="23799" y="49501"/>
                      <a:pt x="24750" y="53309"/>
                      <a:pt x="25702" y="56165"/>
                    </a:cubicBezTo>
                    <a:cubicBezTo>
                      <a:pt x="26654" y="59020"/>
                      <a:pt x="28558" y="61876"/>
                      <a:pt x="30462" y="64732"/>
                    </a:cubicBezTo>
                    <a:cubicBezTo>
                      <a:pt x="32366" y="67588"/>
                      <a:pt x="35222" y="68540"/>
                      <a:pt x="38078" y="70444"/>
                    </a:cubicBezTo>
                    <a:cubicBezTo>
                      <a:pt x="40933" y="71396"/>
                      <a:pt x="44741" y="72348"/>
                      <a:pt x="48549" y="72348"/>
                    </a:cubicBezTo>
                    <a:cubicBezTo>
                      <a:pt x="52357" y="72348"/>
                      <a:pt x="55212" y="71396"/>
                      <a:pt x="59020" y="70444"/>
                    </a:cubicBezTo>
                    <a:cubicBezTo>
                      <a:pt x="61876" y="69492"/>
                      <a:pt x="64732" y="67588"/>
                      <a:pt x="66636" y="64732"/>
                    </a:cubicBezTo>
                    <a:cubicBezTo>
                      <a:pt x="68540" y="62828"/>
                      <a:pt x="70444" y="59972"/>
                      <a:pt x="71396" y="56165"/>
                    </a:cubicBezTo>
                    <a:cubicBezTo>
                      <a:pt x="72348" y="53309"/>
                      <a:pt x="73300" y="49501"/>
                      <a:pt x="73300" y="45693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7A12E351-E744-BA21-AC3C-13289B80ECC0}"/>
                  </a:ext>
                </a:extLst>
              </p:cNvPr>
              <p:cNvSpPr/>
              <p:nvPr/>
            </p:nvSpPr>
            <p:spPr>
              <a:xfrm>
                <a:off x="638824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4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2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3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1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3 w 66635"/>
                  <a:gd name="connsiteY34" fmla="*/ 38078 h 92338"/>
                  <a:gd name="connsiteX35" fmla="*/ 4760 w 66635"/>
                  <a:gd name="connsiteY35" fmla="*/ 27606 h 92338"/>
                  <a:gd name="connsiteX36" fmla="*/ 7615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8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5" y="19039"/>
                      <a:pt x="39029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3" y="38078"/>
                      <a:pt x="43789" y="39029"/>
                      <a:pt x="47597" y="39981"/>
                    </a:cubicBezTo>
                    <a:cubicBezTo>
                      <a:pt x="50453" y="40933"/>
                      <a:pt x="53308" y="42837"/>
                      <a:pt x="56164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2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3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7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29" y="74251"/>
                      <a:pt x="39981" y="73299"/>
                      <a:pt x="40933" y="72347"/>
                    </a:cubicBezTo>
                    <a:cubicBezTo>
                      <a:pt x="41885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5" y="59020"/>
                      <a:pt x="39981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5" y="40933"/>
                      <a:pt x="6663" y="38078"/>
                    </a:cubicBezTo>
                    <a:cubicBezTo>
                      <a:pt x="5711" y="35222"/>
                      <a:pt x="4760" y="32366"/>
                      <a:pt x="4760" y="27606"/>
                    </a:cubicBezTo>
                    <a:cubicBezTo>
                      <a:pt x="4760" y="22847"/>
                      <a:pt x="5711" y="19039"/>
                      <a:pt x="7615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8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899D892F-DA99-D454-4007-647391463E20}"/>
                  </a:ext>
                </a:extLst>
              </p:cNvPr>
              <p:cNvSpPr/>
              <p:nvPr/>
            </p:nvSpPr>
            <p:spPr>
              <a:xfrm>
                <a:off x="6467256" y="2891153"/>
                <a:ext cx="92338" cy="86626"/>
              </a:xfrm>
              <a:custGeom>
                <a:avLst/>
                <a:gdLst>
                  <a:gd name="connsiteX0" fmla="*/ 69492 w 92338"/>
                  <a:gd name="connsiteY0" fmla="*/ 86627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7 h 86626"/>
                  <a:gd name="connsiteX4" fmla="*/ 0 w 92338"/>
                  <a:gd name="connsiteY4" fmla="*/ 86627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7 h 86626"/>
                  <a:gd name="connsiteX8" fmla="*/ 69492 w 92338"/>
                  <a:gd name="connsiteY8" fmla="*/ 86627 h 86626"/>
                  <a:gd name="connsiteX9" fmla="*/ 46645 w 92338"/>
                  <a:gd name="connsiteY9" fmla="*/ 22847 h 86626"/>
                  <a:gd name="connsiteX10" fmla="*/ 35222 w 92338"/>
                  <a:gd name="connsiteY10" fmla="*/ 52357 h 86626"/>
                  <a:gd name="connsiteX11" fmla="*/ 57116 w 92338"/>
                  <a:gd name="connsiteY11" fmla="*/ 52357 h 86626"/>
                  <a:gd name="connsiteX12" fmla="*/ 46645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7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7"/>
                    </a:lnTo>
                    <a:lnTo>
                      <a:pt x="0" y="86627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7"/>
                    </a:lnTo>
                    <a:lnTo>
                      <a:pt x="69492" y="86627"/>
                    </a:lnTo>
                    <a:close/>
                    <a:moveTo>
                      <a:pt x="46645" y="22847"/>
                    </a:moveTo>
                    <a:lnTo>
                      <a:pt x="35222" y="52357"/>
                    </a:lnTo>
                    <a:lnTo>
                      <a:pt x="57116" y="52357"/>
                    </a:lnTo>
                    <a:lnTo>
                      <a:pt x="46645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40373273-377D-83EC-7416-54B245BE05F7}"/>
                  </a:ext>
                </a:extLst>
              </p:cNvPr>
              <p:cNvSpPr/>
              <p:nvPr/>
            </p:nvSpPr>
            <p:spPr>
              <a:xfrm>
                <a:off x="657482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D35902F8-6198-FC1E-3990-16F5BAB7E6FE}"/>
                  </a:ext>
                </a:extLst>
              </p:cNvPr>
              <p:cNvSpPr/>
              <p:nvPr/>
            </p:nvSpPr>
            <p:spPr>
              <a:xfrm>
                <a:off x="6664308" y="2891153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08045DA8-64E0-C30D-5651-B571C35DA9A2}"/>
                  </a:ext>
                </a:extLst>
              </p:cNvPr>
              <p:cNvSpPr/>
              <p:nvPr/>
            </p:nvSpPr>
            <p:spPr>
              <a:xfrm>
                <a:off x="6767117" y="2891153"/>
                <a:ext cx="78059" cy="86626"/>
              </a:xfrm>
              <a:custGeom>
                <a:avLst/>
                <a:gdLst>
                  <a:gd name="connsiteX0" fmla="*/ 55212 w 78059"/>
                  <a:gd name="connsiteY0" fmla="*/ 86627 h 86626"/>
                  <a:gd name="connsiteX1" fmla="*/ 19991 w 78059"/>
                  <a:gd name="connsiteY1" fmla="*/ 29510 h 86626"/>
                  <a:gd name="connsiteX2" fmla="*/ 19991 w 78059"/>
                  <a:gd name="connsiteY2" fmla="*/ 29510 h 86626"/>
                  <a:gd name="connsiteX3" fmla="*/ 20943 w 78059"/>
                  <a:gd name="connsiteY3" fmla="*/ 86627 h 86626"/>
                  <a:gd name="connsiteX4" fmla="*/ 0 w 78059"/>
                  <a:gd name="connsiteY4" fmla="*/ 86627 h 86626"/>
                  <a:gd name="connsiteX5" fmla="*/ 0 w 78059"/>
                  <a:gd name="connsiteY5" fmla="*/ 0 h 86626"/>
                  <a:gd name="connsiteX6" fmla="*/ 23799 w 78059"/>
                  <a:gd name="connsiteY6" fmla="*/ 0 h 86626"/>
                  <a:gd name="connsiteX7" fmla="*/ 59020 w 78059"/>
                  <a:gd name="connsiteY7" fmla="*/ 57116 h 86626"/>
                  <a:gd name="connsiteX8" fmla="*/ 59020 w 78059"/>
                  <a:gd name="connsiteY8" fmla="*/ 57116 h 86626"/>
                  <a:gd name="connsiteX9" fmla="*/ 58068 w 78059"/>
                  <a:gd name="connsiteY9" fmla="*/ 0 h 86626"/>
                  <a:gd name="connsiteX10" fmla="*/ 78059 w 78059"/>
                  <a:gd name="connsiteY10" fmla="*/ 0 h 86626"/>
                  <a:gd name="connsiteX11" fmla="*/ 78059 w 78059"/>
                  <a:gd name="connsiteY11" fmla="*/ 86627 h 86626"/>
                  <a:gd name="connsiteX12" fmla="*/ 55212 w 78059"/>
                  <a:gd name="connsiteY12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9" h="86626">
                    <a:moveTo>
                      <a:pt x="55212" y="86627"/>
                    </a:moveTo>
                    <a:lnTo>
                      <a:pt x="19991" y="29510"/>
                    </a:lnTo>
                    <a:lnTo>
                      <a:pt x="19991" y="29510"/>
                    </a:lnTo>
                    <a:lnTo>
                      <a:pt x="2094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7"/>
                    </a:lnTo>
                    <a:lnTo>
                      <a:pt x="5521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1778A2CC-E920-4BF3-43B5-B075FE938059}"/>
                  </a:ext>
                </a:extLst>
              </p:cNvPr>
              <p:cNvSpPr/>
              <p:nvPr/>
            </p:nvSpPr>
            <p:spPr>
              <a:xfrm>
                <a:off x="6276868" y="3027281"/>
                <a:ext cx="20942" cy="86626"/>
              </a:xfrm>
              <a:custGeom>
                <a:avLst/>
                <a:gdLst>
                  <a:gd name="connsiteX0" fmla="*/ 0 w 20942"/>
                  <a:gd name="connsiteY0" fmla="*/ 86626 h 86626"/>
                  <a:gd name="connsiteX1" fmla="*/ 0 w 20942"/>
                  <a:gd name="connsiteY1" fmla="*/ 0 h 86626"/>
                  <a:gd name="connsiteX2" fmla="*/ 20943 w 20942"/>
                  <a:gd name="connsiteY2" fmla="*/ 0 h 86626"/>
                  <a:gd name="connsiteX3" fmla="*/ 20943 w 20942"/>
                  <a:gd name="connsiteY3" fmla="*/ 86626 h 86626"/>
                  <a:gd name="connsiteX4" fmla="*/ 0 w 20942"/>
                  <a:gd name="connsiteY4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42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4B102C11-DFE6-7F08-7BE2-570BBB170381}"/>
                  </a:ext>
                </a:extLst>
              </p:cNvPr>
              <p:cNvSpPr/>
              <p:nvPr/>
            </p:nvSpPr>
            <p:spPr>
              <a:xfrm>
                <a:off x="6328273" y="3027281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7EA3C4F7-7643-F5A7-1A66-FCC0CB7E3BC6}"/>
                  </a:ext>
                </a:extLst>
              </p:cNvPr>
              <p:cNvSpPr/>
              <p:nvPr/>
            </p:nvSpPr>
            <p:spPr>
              <a:xfrm>
                <a:off x="6427275" y="3027281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5 w 59972"/>
                  <a:gd name="connsiteY6" fmla="*/ 34270 h 87578"/>
                  <a:gd name="connsiteX7" fmla="*/ 56165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5" y="34270"/>
                    </a:lnTo>
                    <a:lnTo>
                      <a:pt x="56165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6" name="Forma libre 95">
                <a:extLst>
                  <a:ext uri="{FF2B5EF4-FFF2-40B4-BE49-F238E27FC236}">
                    <a16:creationId xmlns:a16="http://schemas.microsoft.com/office/drawing/2014/main" id="{B3FCE44E-95CF-4555-17AA-CA657447E6BA}"/>
                  </a:ext>
                </a:extLst>
              </p:cNvPr>
              <p:cNvSpPr/>
              <p:nvPr/>
            </p:nvSpPr>
            <p:spPr>
              <a:xfrm>
                <a:off x="6512949" y="3027281"/>
                <a:ext cx="71395" cy="87578"/>
              </a:xfrm>
              <a:custGeom>
                <a:avLst/>
                <a:gdLst>
                  <a:gd name="connsiteX0" fmla="*/ 47597 w 71395"/>
                  <a:gd name="connsiteY0" fmla="*/ 86626 h 87578"/>
                  <a:gd name="connsiteX1" fmla="*/ 28558 w 71395"/>
                  <a:gd name="connsiteY1" fmla="*/ 52357 h 87578"/>
                  <a:gd name="connsiteX2" fmla="*/ 20943 w 71395"/>
                  <a:gd name="connsiteY2" fmla="*/ 52357 h 87578"/>
                  <a:gd name="connsiteX3" fmla="*/ 20943 w 71395"/>
                  <a:gd name="connsiteY3" fmla="*/ 86626 h 87578"/>
                  <a:gd name="connsiteX4" fmla="*/ 0 w 71395"/>
                  <a:gd name="connsiteY4" fmla="*/ 86626 h 87578"/>
                  <a:gd name="connsiteX5" fmla="*/ 0 w 71395"/>
                  <a:gd name="connsiteY5" fmla="*/ 0 h 87578"/>
                  <a:gd name="connsiteX6" fmla="*/ 33318 w 71395"/>
                  <a:gd name="connsiteY6" fmla="*/ 0 h 87578"/>
                  <a:gd name="connsiteX7" fmla="*/ 45693 w 71395"/>
                  <a:gd name="connsiteY7" fmla="*/ 952 h 87578"/>
                  <a:gd name="connsiteX8" fmla="*/ 56165 w 71395"/>
                  <a:gd name="connsiteY8" fmla="*/ 5712 h 87578"/>
                  <a:gd name="connsiteX9" fmla="*/ 63780 w 71395"/>
                  <a:gd name="connsiteY9" fmla="*/ 14279 h 87578"/>
                  <a:gd name="connsiteX10" fmla="*/ 66636 w 71395"/>
                  <a:gd name="connsiteY10" fmla="*/ 26654 h 87578"/>
                  <a:gd name="connsiteX11" fmla="*/ 61876 w 71395"/>
                  <a:gd name="connsiteY11" fmla="*/ 41885 h 87578"/>
                  <a:gd name="connsiteX12" fmla="*/ 48549 w 71395"/>
                  <a:gd name="connsiteY12" fmla="*/ 50453 h 87578"/>
                  <a:gd name="connsiteX13" fmla="*/ 71396 w 71395"/>
                  <a:gd name="connsiteY13" fmla="*/ 87578 h 87578"/>
                  <a:gd name="connsiteX14" fmla="*/ 47597 w 71395"/>
                  <a:gd name="connsiteY14" fmla="*/ 87578 h 87578"/>
                  <a:gd name="connsiteX15" fmla="*/ 46645 w 71395"/>
                  <a:gd name="connsiteY15" fmla="*/ 26654 h 87578"/>
                  <a:gd name="connsiteX16" fmla="*/ 45693 w 71395"/>
                  <a:gd name="connsiteY16" fmla="*/ 21895 h 87578"/>
                  <a:gd name="connsiteX17" fmla="*/ 42837 w 71395"/>
                  <a:gd name="connsiteY17" fmla="*/ 19039 h 87578"/>
                  <a:gd name="connsiteX18" fmla="*/ 38078 w 71395"/>
                  <a:gd name="connsiteY18" fmla="*/ 18087 h 87578"/>
                  <a:gd name="connsiteX19" fmla="*/ 33318 w 71395"/>
                  <a:gd name="connsiteY19" fmla="*/ 18087 h 87578"/>
                  <a:gd name="connsiteX20" fmla="*/ 21895 w 71395"/>
                  <a:gd name="connsiteY20" fmla="*/ 18087 h 87578"/>
                  <a:gd name="connsiteX21" fmla="*/ 21895 w 71395"/>
                  <a:gd name="connsiteY21" fmla="*/ 38078 h 87578"/>
                  <a:gd name="connsiteX22" fmla="*/ 31414 w 71395"/>
                  <a:gd name="connsiteY22" fmla="*/ 38078 h 87578"/>
                  <a:gd name="connsiteX23" fmla="*/ 37126 w 71395"/>
                  <a:gd name="connsiteY23" fmla="*/ 38078 h 87578"/>
                  <a:gd name="connsiteX24" fmla="*/ 41886 w 71395"/>
                  <a:gd name="connsiteY24" fmla="*/ 36174 h 87578"/>
                  <a:gd name="connsiteX25" fmla="*/ 45693 w 71395"/>
                  <a:gd name="connsiteY25" fmla="*/ 33318 h 87578"/>
                  <a:gd name="connsiteX26" fmla="*/ 46645 w 71395"/>
                  <a:gd name="connsiteY26" fmla="*/ 26654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395" h="87578">
                    <a:moveTo>
                      <a:pt x="47597" y="86626"/>
                    </a:moveTo>
                    <a:lnTo>
                      <a:pt x="28558" y="52357"/>
                    </a:lnTo>
                    <a:lnTo>
                      <a:pt x="20943" y="52357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33318" y="0"/>
                    </a:lnTo>
                    <a:cubicBezTo>
                      <a:pt x="37126" y="0"/>
                      <a:pt x="41886" y="0"/>
                      <a:pt x="45693" y="952"/>
                    </a:cubicBezTo>
                    <a:cubicBezTo>
                      <a:pt x="49501" y="1904"/>
                      <a:pt x="53309" y="2856"/>
                      <a:pt x="56165" y="5712"/>
                    </a:cubicBezTo>
                    <a:cubicBezTo>
                      <a:pt x="59020" y="7616"/>
                      <a:pt x="61876" y="10471"/>
                      <a:pt x="63780" y="14279"/>
                    </a:cubicBezTo>
                    <a:cubicBezTo>
                      <a:pt x="65684" y="18087"/>
                      <a:pt x="66636" y="21895"/>
                      <a:pt x="66636" y="26654"/>
                    </a:cubicBezTo>
                    <a:cubicBezTo>
                      <a:pt x="66636" y="32366"/>
                      <a:pt x="64732" y="37126"/>
                      <a:pt x="61876" y="41885"/>
                    </a:cubicBezTo>
                    <a:cubicBezTo>
                      <a:pt x="59020" y="45693"/>
                      <a:pt x="54261" y="48549"/>
                      <a:pt x="48549" y="50453"/>
                    </a:cubicBezTo>
                    <a:lnTo>
                      <a:pt x="71396" y="87578"/>
                    </a:lnTo>
                    <a:lnTo>
                      <a:pt x="47597" y="87578"/>
                    </a:lnTo>
                    <a:close/>
                    <a:moveTo>
                      <a:pt x="46645" y="26654"/>
                    </a:moveTo>
                    <a:cubicBezTo>
                      <a:pt x="46645" y="24750"/>
                      <a:pt x="46645" y="22847"/>
                      <a:pt x="45693" y="21895"/>
                    </a:cubicBezTo>
                    <a:cubicBezTo>
                      <a:pt x="44741" y="20943"/>
                      <a:pt x="43789" y="19991"/>
                      <a:pt x="42837" y="19039"/>
                    </a:cubicBezTo>
                    <a:cubicBezTo>
                      <a:pt x="41886" y="18087"/>
                      <a:pt x="39982" y="18087"/>
                      <a:pt x="38078" y="18087"/>
                    </a:cubicBezTo>
                    <a:cubicBezTo>
                      <a:pt x="36174" y="18087"/>
                      <a:pt x="35222" y="18087"/>
                      <a:pt x="33318" y="18087"/>
                    </a:cubicBezTo>
                    <a:lnTo>
                      <a:pt x="21895" y="18087"/>
                    </a:lnTo>
                    <a:lnTo>
                      <a:pt x="21895" y="38078"/>
                    </a:lnTo>
                    <a:lnTo>
                      <a:pt x="31414" y="38078"/>
                    </a:lnTo>
                    <a:cubicBezTo>
                      <a:pt x="33318" y="38078"/>
                      <a:pt x="35222" y="38078"/>
                      <a:pt x="37126" y="38078"/>
                    </a:cubicBezTo>
                    <a:cubicBezTo>
                      <a:pt x="39030" y="38078"/>
                      <a:pt x="40934" y="37126"/>
                      <a:pt x="41886" y="36174"/>
                    </a:cubicBezTo>
                    <a:cubicBezTo>
                      <a:pt x="43789" y="35222"/>
                      <a:pt x="44741" y="34270"/>
                      <a:pt x="45693" y="33318"/>
                    </a:cubicBezTo>
                    <a:cubicBezTo>
                      <a:pt x="46645" y="30462"/>
                      <a:pt x="46645" y="28558"/>
                      <a:pt x="46645" y="26654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7" name="Forma libre 96">
                <a:extLst>
                  <a:ext uri="{FF2B5EF4-FFF2-40B4-BE49-F238E27FC236}">
                    <a16:creationId xmlns:a16="http://schemas.microsoft.com/office/drawing/2014/main" id="{D5BB3A8D-C4E4-B917-228C-9CF0EAFFCF83}"/>
                  </a:ext>
                </a:extLst>
              </p:cNvPr>
              <p:cNvSpPr/>
              <p:nvPr/>
            </p:nvSpPr>
            <p:spPr>
              <a:xfrm>
                <a:off x="6607191" y="3027281"/>
                <a:ext cx="81866" cy="86626"/>
              </a:xfrm>
              <a:custGeom>
                <a:avLst/>
                <a:gdLst>
                  <a:gd name="connsiteX0" fmla="*/ 53308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8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8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8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8" name="Forma libre 97">
                <a:extLst>
                  <a:ext uri="{FF2B5EF4-FFF2-40B4-BE49-F238E27FC236}">
                    <a16:creationId xmlns:a16="http://schemas.microsoft.com/office/drawing/2014/main" id="{5F51E34A-F593-B32B-05C9-8372776A7538}"/>
                  </a:ext>
                </a:extLst>
              </p:cNvPr>
              <p:cNvSpPr/>
              <p:nvPr/>
            </p:nvSpPr>
            <p:spPr>
              <a:xfrm>
                <a:off x="6707145" y="3027281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9" name="Forma libre 98">
                <a:extLst>
                  <a:ext uri="{FF2B5EF4-FFF2-40B4-BE49-F238E27FC236}">
                    <a16:creationId xmlns:a16="http://schemas.microsoft.com/office/drawing/2014/main" id="{18A8720E-0442-E8A0-DAAD-2A1A6CA09536}"/>
                  </a:ext>
                </a:extLst>
              </p:cNvPr>
              <p:cNvSpPr/>
              <p:nvPr/>
            </p:nvSpPr>
            <p:spPr>
              <a:xfrm>
                <a:off x="6810907" y="3027281"/>
                <a:ext cx="78058" cy="86626"/>
              </a:xfrm>
              <a:custGeom>
                <a:avLst/>
                <a:gdLst>
                  <a:gd name="connsiteX0" fmla="*/ 54260 w 78058"/>
                  <a:gd name="connsiteY0" fmla="*/ 86626 h 86626"/>
                  <a:gd name="connsiteX1" fmla="*/ 19039 w 78058"/>
                  <a:gd name="connsiteY1" fmla="*/ 29510 h 86626"/>
                  <a:gd name="connsiteX2" fmla="*/ 19039 w 78058"/>
                  <a:gd name="connsiteY2" fmla="*/ 29510 h 86626"/>
                  <a:gd name="connsiteX3" fmla="*/ 19991 w 78058"/>
                  <a:gd name="connsiteY3" fmla="*/ 86626 h 86626"/>
                  <a:gd name="connsiteX4" fmla="*/ 0 w 78058"/>
                  <a:gd name="connsiteY4" fmla="*/ 86626 h 86626"/>
                  <a:gd name="connsiteX5" fmla="*/ 0 w 78058"/>
                  <a:gd name="connsiteY5" fmla="*/ 0 h 86626"/>
                  <a:gd name="connsiteX6" fmla="*/ 23799 w 78058"/>
                  <a:gd name="connsiteY6" fmla="*/ 0 h 86626"/>
                  <a:gd name="connsiteX7" fmla="*/ 59020 w 78058"/>
                  <a:gd name="connsiteY7" fmla="*/ 57116 h 86626"/>
                  <a:gd name="connsiteX8" fmla="*/ 59020 w 78058"/>
                  <a:gd name="connsiteY8" fmla="*/ 57116 h 86626"/>
                  <a:gd name="connsiteX9" fmla="*/ 58068 w 78058"/>
                  <a:gd name="connsiteY9" fmla="*/ 0 h 86626"/>
                  <a:gd name="connsiteX10" fmla="*/ 78059 w 78058"/>
                  <a:gd name="connsiteY10" fmla="*/ 0 h 86626"/>
                  <a:gd name="connsiteX11" fmla="*/ 78059 w 78058"/>
                  <a:gd name="connsiteY11" fmla="*/ 86626 h 86626"/>
                  <a:gd name="connsiteX12" fmla="*/ 54260 w 78058"/>
                  <a:gd name="connsiteY12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8" h="86626">
                    <a:moveTo>
                      <a:pt x="54260" y="86626"/>
                    </a:moveTo>
                    <a:lnTo>
                      <a:pt x="19039" y="29510"/>
                    </a:lnTo>
                    <a:lnTo>
                      <a:pt x="19039" y="29510"/>
                    </a:lnTo>
                    <a:lnTo>
                      <a:pt x="19991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6"/>
                    </a:lnTo>
                    <a:lnTo>
                      <a:pt x="5426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0" name="Forma libre 99">
                <a:extLst>
                  <a:ext uri="{FF2B5EF4-FFF2-40B4-BE49-F238E27FC236}">
                    <a16:creationId xmlns:a16="http://schemas.microsoft.com/office/drawing/2014/main" id="{C5EF1916-5C1D-0911-CA97-C8123B520B08}"/>
                  </a:ext>
                </a:extLst>
              </p:cNvPr>
              <p:cNvSpPr/>
              <p:nvPr/>
            </p:nvSpPr>
            <p:spPr>
              <a:xfrm>
                <a:off x="6910860" y="3027281"/>
                <a:ext cx="70443" cy="86626"/>
              </a:xfrm>
              <a:custGeom>
                <a:avLst/>
                <a:gdLst>
                  <a:gd name="connsiteX0" fmla="*/ 45693 w 70443"/>
                  <a:gd name="connsiteY0" fmla="*/ 18087 h 86626"/>
                  <a:gd name="connsiteX1" fmla="*/ 45693 w 70443"/>
                  <a:gd name="connsiteY1" fmla="*/ 86626 h 86626"/>
                  <a:gd name="connsiteX2" fmla="*/ 24750 w 70443"/>
                  <a:gd name="connsiteY2" fmla="*/ 86626 h 86626"/>
                  <a:gd name="connsiteX3" fmla="*/ 24750 w 70443"/>
                  <a:gd name="connsiteY3" fmla="*/ 18087 h 86626"/>
                  <a:gd name="connsiteX4" fmla="*/ 0 w 70443"/>
                  <a:gd name="connsiteY4" fmla="*/ 18087 h 86626"/>
                  <a:gd name="connsiteX5" fmla="*/ 0 w 70443"/>
                  <a:gd name="connsiteY5" fmla="*/ 0 h 86626"/>
                  <a:gd name="connsiteX6" fmla="*/ 70444 w 70443"/>
                  <a:gd name="connsiteY6" fmla="*/ 0 h 86626"/>
                  <a:gd name="connsiteX7" fmla="*/ 70444 w 70443"/>
                  <a:gd name="connsiteY7" fmla="*/ 18087 h 86626"/>
                  <a:gd name="connsiteX8" fmla="*/ 45693 w 70443"/>
                  <a:gd name="connsiteY8" fmla="*/ 1808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43" h="86626">
                    <a:moveTo>
                      <a:pt x="45693" y="18087"/>
                    </a:moveTo>
                    <a:lnTo>
                      <a:pt x="45693" y="86626"/>
                    </a:lnTo>
                    <a:lnTo>
                      <a:pt x="24750" y="86626"/>
                    </a:lnTo>
                    <a:lnTo>
                      <a:pt x="24750" y="18087"/>
                    </a:lnTo>
                    <a:lnTo>
                      <a:pt x="0" y="18087"/>
                    </a:lnTo>
                    <a:lnTo>
                      <a:pt x="0" y="0"/>
                    </a:lnTo>
                    <a:lnTo>
                      <a:pt x="70444" y="0"/>
                    </a:lnTo>
                    <a:lnTo>
                      <a:pt x="70444" y="18087"/>
                    </a:lnTo>
                    <a:lnTo>
                      <a:pt x="45693" y="1808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1" name="Forma libre 100">
                <a:extLst>
                  <a:ext uri="{FF2B5EF4-FFF2-40B4-BE49-F238E27FC236}">
                    <a16:creationId xmlns:a16="http://schemas.microsoft.com/office/drawing/2014/main" id="{59DC1F89-2D95-5E00-C3DE-31C3F2705A63}"/>
                  </a:ext>
                </a:extLst>
              </p:cNvPr>
              <p:cNvSpPr/>
              <p:nvPr/>
            </p:nvSpPr>
            <p:spPr>
              <a:xfrm>
                <a:off x="6997487" y="3026329"/>
                <a:ext cx="68539" cy="87578"/>
              </a:xfrm>
              <a:custGeom>
                <a:avLst/>
                <a:gdLst>
                  <a:gd name="connsiteX0" fmla="*/ 0 w 68539"/>
                  <a:gd name="connsiteY0" fmla="*/ 87578 h 87578"/>
                  <a:gd name="connsiteX1" fmla="*/ 0 w 68539"/>
                  <a:gd name="connsiteY1" fmla="*/ 69492 h 87578"/>
                  <a:gd name="connsiteX2" fmla="*/ 40933 w 68539"/>
                  <a:gd name="connsiteY2" fmla="*/ 18087 h 87578"/>
                  <a:gd name="connsiteX3" fmla="*/ 952 w 68539"/>
                  <a:gd name="connsiteY3" fmla="*/ 18087 h 87578"/>
                  <a:gd name="connsiteX4" fmla="*/ 952 w 68539"/>
                  <a:gd name="connsiteY4" fmla="*/ 0 h 87578"/>
                  <a:gd name="connsiteX5" fmla="*/ 67588 w 68539"/>
                  <a:gd name="connsiteY5" fmla="*/ 0 h 87578"/>
                  <a:gd name="connsiteX6" fmla="*/ 67588 w 68539"/>
                  <a:gd name="connsiteY6" fmla="*/ 17135 h 87578"/>
                  <a:gd name="connsiteX7" fmla="*/ 25702 w 68539"/>
                  <a:gd name="connsiteY7" fmla="*/ 68540 h 87578"/>
                  <a:gd name="connsiteX8" fmla="*/ 68540 w 68539"/>
                  <a:gd name="connsiteY8" fmla="*/ 68540 h 87578"/>
                  <a:gd name="connsiteX9" fmla="*/ 68540 w 68539"/>
                  <a:gd name="connsiteY9" fmla="*/ 86627 h 87578"/>
                  <a:gd name="connsiteX10" fmla="*/ 0 w 68539"/>
                  <a:gd name="connsiteY10" fmla="*/ 86627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39" h="87578">
                    <a:moveTo>
                      <a:pt x="0" y="87578"/>
                    </a:moveTo>
                    <a:lnTo>
                      <a:pt x="0" y="69492"/>
                    </a:lnTo>
                    <a:lnTo>
                      <a:pt x="40933" y="18087"/>
                    </a:lnTo>
                    <a:lnTo>
                      <a:pt x="952" y="18087"/>
                    </a:lnTo>
                    <a:lnTo>
                      <a:pt x="952" y="0"/>
                    </a:lnTo>
                    <a:lnTo>
                      <a:pt x="67588" y="0"/>
                    </a:lnTo>
                    <a:lnTo>
                      <a:pt x="67588" y="17135"/>
                    </a:lnTo>
                    <a:lnTo>
                      <a:pt x="25702" y="68540"/>
                    </a:lnTo>
                    <a:lnTo>
                      <a:pt x="68540" y="68540"/>
                    </a:lnTo>
                    <a:lnTo>
                      <a:pt x="68540" y="86627"/>
                    </a:lnTo>
                    <a:lnTo>
                      <a:pt x="0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2" name="Forma libre 101">
                <a:extLst>
                  <a:ext uri="{FF2B5EF4-FFF2-40B4-BE49-F238E27FC236}">
                    <a16:creationId xmlns:a16="http://schemas.microsoft.com/office/drawing/2014/main" id="{FFA6E067-FE06-7547-0688-6C58AD137047}"/>
                  </a:ext>
                </a:extLst>
              </p:cNvPr>
              <p:cNvSpPr/>
              <p:nvPr/>
            </p:nvSpPr>
            <p:spPr>
              <a:xfrm>
                <a:off x="7081257" y="3027281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8558 w 92338"/>
                  <a:gd name="connsiteY2" fmla="*/ 69492 h 86626"/>
                  <a:gd name="connsiteX3" fmla="*/ 21895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8558" y="69492"/>
                    </a:lnTo>
                    <a:lnTo>
                      <a:pt x="21895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3" name="Forma libre 102">
                <a:extLst>
                  <a:ext uri="{FF2B5EF4-FFF2-40B4-BE49-F238E27FC236}">
                    <a16:creationId xmlns:a16="http://schemas.microsoft.com/office/drawing/2014/main" id="{A1F86A68-827B-A039-48D2-E0148A09F168}"/>
                  </a:ext>
                </a:extLst>
              </p:cNvPr>
              <p:cNvSpPr/>
              <p:nvPr/>
            </p:nvSpPr>
            <p:spPr>
              <a:xfrm>
                <a:off x="6277820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4" name="Forma libre 103">
                <a:extLst>
                  <a:ext uri="{FF2B5EF4-FFF2-40B4-BE49-F238E27FC236}">
                    <a16:creationId xmlns:a16="http://schemas.microsoft.com/office/drawing/2014/main" id="{20F386F2-AD79-1A57-F87E-4419E215BD35}"/>
                  </a:ext>
                </a:extLst>
              </p:cNvPr>
              <p:cNvSpPr/>
              <p:nvPr/>
            </p:nvSpPr>
            <p:spPr>
              <a:xfrm>
                <a:off x="632446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5" name="Forma libre 104">
                <a:extLst>
                  <a:ext uri="{FF2B5EF4-FFF2-40B4-BE49-F238E27FC236}">
                    <a16:creationId xmlns:a16="http://schemas.microsoft.com/office/drawing/2014/main" id="{C59DA205-F96E-2999-A11B-5CCA3FFF3991}"/>
                  </a:ext>
                </a:extLst>
              </p:cNvPr>
              <p:cNvSpPr/>
              <p:nvPr/>
            </p:nvSpPr>
            <p:spPr>
              <a:xfrm>
                <a:off x="6421563" y="3253843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3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3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6" name="Forma libre 105">
                <a:extLst>
                  <a:ext uri="{FF2B5EF4-FFF2-40B4-BE49-F238E27FC236}">
                    <a16:creationId xmlns:a16="http://schemas.microsoft.com/office/drawing/2014/main" id="{CC205CA1-AAAB-2E26-82F1-1CF60FA9DF76}"/>
                  </a:ext>
                </a:extLst>
              </p:cNvPr>
              <p:cNvSpPr/>
              <p:nvPr/>
            </p:nvSpPr>
            <p:spPr>
              <a:xfrm>
                <a:off x="6524373" y="3253843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7" name="Forma libre 106">
                <a:extLst>
                  <a:ext uri="{FF2B5EF4-FFF2-40B4-BE49-F238E27FC236}">
                    <a16:creationId xmlns:a16="http://schemas.microsoft.com/office/drawing/2014/main" id="{85AC2686-6736-899B-7C58-058C7BF21CC3}"/>
                  </a:ext>
                </a:extLst>
              </p:cNvPr>
              <p:cNvSpPr/>
              <p:nvPr/>
            </p:nvSpPr>
            <p:spPr>
              <a:xfrm>
                <a:off x="6605287" y="3250987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6155"/>
                      <a:pt x="39982" y="76155"/>
                      <a:pt x="40933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70444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8" name="Forma libre 107">
                <a:extLst>
                  <a:ext uri="{FF2B5EF4-FFF2-40B4-BE49-F238E27FC236}">
                    <a16:creationId xmlns:a16="http://schemas.microsoft.com/office/drawing/2014/main" id="{E0AE8D77-8FF6-C896-816F-C87EBCAB0AB5}"/>
                  </a:ext>
                </a:extLst>
              </p:cNvPr>
              <p:cNvSpPr/>
              <p:nvPr/>
            </p:nvSpPr>
            <p:spPr>
              <a:xfrm>
                <a:off x="6683347" y="3253843"/>
                <a:ext cx="68539" cy="86626"/>
              </a:xfrm>
              <a:custGeom>
                <a:avLst/>
                <a:gdLst>
                  <a:gd name="connsiteX0" fmla="*/ 26654 w 68539"/>
                  <a:gd name="connsiteY0" fmla="*/ 13327 h 86626"/>
                  <a:gd name="connsiteX1" fmla="*/ 0 w 68539"/>
                  <a:gd name="connsiteY1" fmla="*/ 13327 h 86626"/>
                  <a:gd name="connsiteX2" fmla="*/ 0 w 68539"/>
                  <a:gd name="connsiteY2" fmla="*/ 0 h 86626"/>
                  <a:gd name="connsiteX3" fmla="*/ 68540 w 68539"/>
                  <a:gd name="connsiteY3" fmla="*/ 0 h 86626"/>
                  <a:gd name="connsiteX4" fmla="*/ 68540 w 68539"/>
                  <a:gd name="connsiteY4" fmla="*/ 13327 h 86626"/>
                  <a:gd name="connsiteX5" fmla="*/ 41885 w 68539"/>
                  <a:gd name="connsiteY5" fmla="*/ 13327 h 86626"/>
                  <a:gd name="connsiteX6" fmla="*/ 41885 w 68539"/>
                  <a:gd name="connsiteY6" fmla="*/ 86627 h 86626"/>
                  <a:gd name="connsiteX7" fmla="*/ 26654 w 68539"/>
                  <a:gd name="connsiteY7" fmla="*/ 86627 h 86626"/>
                  <a:gd name="connsiteX8" fmla="*/ 26654 w 68539"/>
                  <a:gd name="connsiteY8" fmla="*/ 133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539" h="86626">
                    <a:moveTo>
                      <a:pt x="26654" y="13327"/>
                    </a:moveTo>
                    <a:lnTo>
                      <a:pt x="0" y="13327"/>
                    </a:lnTo>
                    <a:lnTo>
                      <a:pt x="0" y="0"/>
                    </a:lnTo>
                    <a:lnTo>
                      <a:pt x="68540" y="0"/>
                    </a:lnTo>
                    <a:lnTo>
                      <a:pt x="68540" y="13327"/>
                    </a:lnTo>
                    <a:lnTo>
                      <a:pt x="41885" y="13327"/>
                    </a:lnTo>
                    <a:lnTo>
                      <a:pt x="41885" y="86627"/>
                    </a:lnTo>
                    <a:lnTo>
                      <a:pt x="26654" y="86627"/>
                    </a:lnTo>
                    <a:lnTo>
                      <a:pt x="26654" y="133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9" name="Forma libre 108">
                <a:extLst>
                  <a:ext uri="{FF2B5EF4-FFF2-40B4-BE49-F238E27FC236}">
                    <a16:creationId xmlns:a16="http://schemas.microsoft.com/office/drawing/2014/main" id="{89488577-F5D0-B55C-C61E-EA556F5D9447}"/>
                  </a:ext>
                </a:extLst>
              </p:cNvPr>
              <p:cNvSpPr/>
              <p:nvPr/>
            </p:nvSpPr>
            <p:spPr>
              <a:xfrm>
                <a:off x="6774733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0" name="Forma libre 109">
                <a:extLst>
                  <a:ext uri="{FF2B5EF4-FFF2-40B4-BE49-F238E27FC236}">
                    <a16:creationId xmlns:a16="http://schemas.microsoft.com/office/drawing/2014/main" id="{944AB4AE-6FD4-9117-0AF6-AD0435D6BF70}"/>
                  </a:ext>
                </a:extLst>
              </p:cNvPr>
              <p:cNvSpPr/>
              <p:nvPr/>
            </p:nvSpPr>
            <p:spPr>
              <a:xfrm>
                <a:off x="6817570" y="3250035"/>
                <a:ext cx="80914" cy="92338"/>
              </a:xfrm>
              <a:custGeom>
                <a:avLst/>
                <a:gdLst>
                  <a:gd name="connsiteX0" fmla="*/ 79963 w 80914"/>
                  <a:gd name="connsiteY0" fmla="*/ 85675 h 92338"/>
                  <a:gd name="connsiteX1" fmla="*/ 65684 w 80914"/>
                  <a:gd name="connsiteY1" fmla="*/ 90434 h 92338"/>
                  <a:gd name="connsiteX2" fmla="*/ 47597 w 80914"/>
                  <a:gd name="connsiteY2" fmla="*/ 92338 h 92338"/>
                  <a:gd name="connsiteX3" fmla="*/ 28558 w 80914"/>
                  <a:gd name="connsiteY3" fmla="*/ 88530 h 92338"/>
                  <a:gd name="connsiteX4" fmla="*/ 13327 w 80914"/>
                  <a:gd name="connsiteY4" fmla="*/ 79011 h 92338"/>
                  <a:gd name="connsiteX5" fmla="*/ 3808 w 80914"/>
                  <a:gd name="connsiteY5" fmla="*/ 64732 h 92338"/>
                  <a:gd name="connsiteX6" fmla="*/ 0 w 80914"/>
                  <a:gd name="connsiteY6" fmla="*/ 45693 h 92338"/>
                  <a:gd name="connsiteX7" fmla="*/ 3808 w 80914"/>
                  <a:gd name="connsiteY7" fmla="*/ 26654 h 92338"/>
                  <a:gd name="connsiteX8" fmla="*/ 13327 w 80914"/>
                  <a:gd name="connsiteY8" fmla="*/ 12375 h 92338"/>
                  <a:gd name="connsiteX9" fmla="*/ 28558 w 80914"/>
                  <a:gd name="connsiteY9" fmla="*/ 2856 h 92338"/>
                  <a:gd name="connsiteX10" fmla="*/ 47597 w 80914"/>
                  <a:gd name="connsiteY10" fmla="*/ 0 h 92338"/>
                  <a:gd name="connsiteX11" fmla="*/ 66636 w 80914"/>
                  <a:gd name="connsiteY11" fmla="*/ 2856 h 92338"/>
                  <a:gd name="connsiteX12" fmla="*/ 80915 w 80914"/>
                  <a:gd name="connsiteY12" fmla="*/ 10471 h 92338"/>
                  <a:gd name="connsiteX13" fmla="*/ 70444 w 80914"/>
                  <a:gd name="connsiteY13" fmla="*/ 21895 h 92338"/>
                  <a:gd name="connsiteX14" fmla="*/ 60924 w 80914"/>
                  <a:gd name="connsiteY14" fmla="*/ 15231 h 92338"/>
                  <a:gd name="connsiteX15" fmla="*/ 47597 w 80914"/>
                  <a:gd name="connsiteY15" fmla="*/ 12375 h 92338"/>
                  <a:gd name="connsiteX16" fmla="*/ 35222 w 80914"/>
                  <a:gd name="connsiteY16" fmla="*/ 15231 h 92338"/>
                  <a:gd name="connsiteX17" fmla="*/ 25702 w 80914"/>
                  <a:gd name="connsiteY17" fmla="*/ 21895 h 92338"/>
                  <a:gd name="connsiteX18" fmla="*/ 19991 w 80914"/>
                  <a:gd name="connsiteY18" fmla="*/ 32366 h 92338"/>
                  <a:gd name="connsiteX19" fmla="*/ 18087 w 80914"/>
                  <a:gd name="connsiteY19" fmla="*/ 44741 h 92338"/>
                  <a:gd name="connsiteX20" fmla="*/ 19991 w 80914"/>
                  <a:gd name="connsiteY20" fmla="*/ 57116 h 92338"/>
                  <a:gd name="connsiteX21" fmla="*/ 25702 w 80914"/>
                  <a:gd name="connsiteY21" fmla="*/ 67588 h 92338"/>
                  <a:gd name="connsiteX22" fmla="*/ 35222 w 80914"/>
                  <a:gd name="connsiteY22" fmla="*/ 74251 h 92338"/>
                  <a:gd name="connsiteX23" fmla="*/ 48549 w 80914"/>
                  <a:gd name="connsiteY23" fmla="*/ 77107 h 92338"/>
                  <a:gd name="connsiteX24" fmla="*/ 65684 w 80914"/>
                  <a:gd name="connsiteY24" fmla="*/ 74251 h 92338"/>
                  <a:gd name="connsiteX25" fmla="*/ 65684 w 80914"/>
                  <a:gd name="connsiteY25" fmla="*/ 52357 h 92338"/>
                  <a:gd name="connsiteX26" fmla="*/ 47597 w 80914"/>
                  <a:gd name="connsiteY26" fmla="*/ 52357 h 92338"/>
                  <a:gd name="connsiteX27" fmla="*/ 47597 w 80914"/>
                  <a:gd name="connsiteY27" fmla="*/ 40933 h 92338"/>
                  <a:gd name="connsiteX28" fmla="*/ 80915 w 80914"/>
                  <a:gd name="connsiteY28" fmla="*/ 40933 h 92338"/>
                  <a:gd name="connsiteX29" fmla="*/ 80915 w 80914"/>
                  <a:gd name="connsiteY29" fmla="*/ 85675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914" h="92338">
                    <a:moveTo>
                      <a:pt x="79963" y="85675"/>
                    </a:moveTo>
                    <a:cubicBezTo>
                      <a:pt x="75203" y="87578"/>
                      <a:pt x="70444" y="89482"/>
                      <a:pt x="65684" y="90434"/>
                    </a:cubicBezTo>
                    <a:cubicBezTo>
                      <a:pt x="59972" y="91386"/>
                      <a:pt x="54261" y="92338"/>
                      <a:pt x="47597" y="92338"/>
                    </a:cubicBezTo>
                    <a:cubicBezTo>
                      <a:pt x="40934" y="92338"/>
                      <a:pt x="34270" y="91386"/>
                      <a:pt x="28558" y="88530"/>
                    </a:cubicBezTo>
                    <a:cubicBezTo>
                      <a:pt x="22847" y="86626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8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2847" y="5711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5"/>
                      <a:pt x="80915" y="10471"/>
                    </a:cubicBezTo>
                    <a:lnTo>
                      <a:pt x="70444" y="21895"/>
                    </a:lnTo>
                    <a:cubicBezTo>
                      <a:pt x="68540" y="19039"/>
                      <a:pt x="64732" y="17135"/>
                      <a:pt x="60924" y="15231"/>
                    </a:cubicBezTo>
                    <a:cubicBezTo>
                      <a:pt x="57116" y="13327"/>
                      <a:pt x="52357" y="12375"/>
                      <a:pt x="47597" y="12375"/>
                    </a:cubicBezTo>
                    <a:cubicBezTo>
                      <a:pt x="42837" y="12375"/>
                      <a:pt x="39030" y="13327"/>
                      <a:pt x="35222" y="15231"/>
                    </a:cubicBezTo>
                    <a:cubicBezTo>
                      <a:pt x="31414" y="17135"/>
                      <a:pt x="28558" y="19039"/>
                      <a:pt x="25702" y="21895"/>
                    </a:cubicBezTo>
                    <a:cubicBezTo>
                      <a:pt x="22847" y="24750"/>
                      <a:pt x="20943" y="28558"/>
                      <a:pt x="19991" y="32366"/>
                    </a:cubicBezTo>
                    <a:cubicBezTo>
                      <a:pt x="19039" y="36174"/>
                      <a:pt x="18087" y="39981"/>
                      <a:pt x="18087" y="44741"/>
                    </a:cubicBezTo>
                    <a:cubicBezTo>
                      <a:pt x="18087" y="49501"/>
                      <a:pt x="19039" y="53308"/>
                      <a:pt x="19991" y="57116"/>
                    </a:cubicBezTo>
                    <a:cubicBezTo>
                      <a:pt x="20943" y="60924"/>
                      <a:pt x="23799" y="64732"/>
                      <a:pt x="25702" y="67588"/>
                    </a:cubicBezTo>
                    <a:cubicBezTo>
                      <a:pt x="28558" y="70444"/>
                      <a:pt x="31414" y="72347"/>
                      <a:pt x="35222" y="74251"/>
                    </a:cubicBezTo>
                    <a:cubicBezTo>
                      <a:pt x="39030" y="76155"/>
                      <a:pt x="43789" y="77107"/>
                      <a:pt x="48549" y="77107"/>
                    </a:cubicBezTo>
                    <a:cubicBezTo>
                      <a:pt x="55213" y="77107"/>
                      <a:pt x="60924" y="76155"/>
                      <a:pt x="65684" y="74251"/>
                    </a:cubicBezTo>
                    <a:lnTo>
                      <a:pt x="65684" y="52357"/>
                    </a:lnTo>
                    <a:lnTo>
                      <a:pt x="47597" y="52357"/>
                    </a:lnTo>
                    <a:lnTo>
                      <a:pt x="47597" y="40933"/>
                    </a:lnTo>
                    <a:lnTo>
                      <a:pt x="80915" y="40933"/>
                    </a:lnTo>
                    <a:lnTo>
                      <a:pt x="80915" y="8567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1" name="Forma libre 110">
                <a:extLst>
                  <a:ext uri="{FF2B5EF4-FFF2-40B4-BE49-F238E27FC236}">
                    <a16:creationId xmlns:a16="http://schemas.microsoft.com/office/drawing/2014/main" id="{61C15796-9275-0955-1E0E-09F00D011A65}"/>
                  </a:ext>
                </a:extLst>
              </p:cNvPr>
              <p:cNvSpPr/>
              <p:nvPr/>
            </p:nvSpPr>
            <p:spPr>
              <a:xfrm>
                <a:off x="6916572" y="3253843"/>
                <a:ext cx="89482" cy="86626"/>
              </a:xfrm>
              <a:custGeom>
                <a:avLst/>
                <a:gdLst>
                  <a:gd name="connsiteX0" fmla="*/ 39029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29 w 89482"/>
                  <a:gd name="connsiteY8" fmla="*/ 0 h 86626"/>
                  <a:gd name="connsiteX9" fmla="*/ 58068 w 89482"/>
                  <a:gd name="connsiteY9" fmla="*/ 53309 h 86626"/>
                  <a:gd name="connsiteX10" fmla="*/ 44741 w 89482"/>
                  <a:gd name="connsiteY10" fmla="*/ 18087 h 86626"/>
                  <a:gd name="connsiteX11" fmla="*/ 31414 w 89482"/>
                  <a:gd name="connsiteY11" fmla="*/ 53309 h 86626"/>
                  <a:gd name="connsiteX12" fmla="*/ 58068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29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29" y="0"/>
                    </a:lnTo>
                    <a:close/>
                    <a:moveTo>
                      <a:pt x="58068" y="53309"/>
                    </a:moveTo>
                    <a:lnTo>
                      <a:pt x="44741" y="18087"/>
                    </a:lnTo>
                    <a:lnTo>
                      <a:pt x="31414" y="53309"/>
                    </a:lnTo>
                    <a:lnTo>
                      <a:pt x="58068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2" name="Forma libre 111">
                <a:extLst>
                  <a:ext uri="{FF2B5EF4-FFF2-40B4-BE49-F238E27FC236}">
                    <a16:creationId xmlns:a16="http://schemas.microsoft.com/office/drawing/2014/main" id="{7F058C91-8809-B29F-2599-284B1E591EDE}"/>
                  </a:ext>
                </a:extLst>
              </p:cNvPr>
              <p:cNvSpPr/>
              <p:nvPr/>
            </p:nvSpPr>
            <p:spPr>
              <a:xfrm>
                <a:off x="7022237" y="3250987"/>
                <a:ext cx="79963" cy="92338"/>
              </a:xfrm>
              <a:custGeom>
                <a:avLst/>
                <a:gdLst>
                  <a:gd name="connsiteX0" fmla="*/ 65684 w 79963"/>
                  <a:gd name="connsiteY0" fmla="*/ 22847 h 92338"/>
                  <a:gd name="connsiteX1" fmla="*/ 57116 w 79963"/>
                  <a:gd name="connsiteY1" fmla="*/ 16183 h 92338"/>
                  <a:gd name="connsiteX2" fmla="*/ 46645 w 79963"/>
                  <a:gd name="connsiteY2" fmla="*/ 14279 h 92338"/>
                  <a:gd name="connsiteX3" fmla="*/ 34270 w 79963"/>
                  <a:gd name="connsiteY3" fmla="*/ 17135 h 92338"/>
                  <a:gd name="connsiteX4" fmla="*/ 24750 w 79963"/>
                  <a:gd name="connsiteY4" fmla="*/ 23799 h 92338"/>
                  <a:gd name="connsiteX5" fmla="*/ 19039 w 79963"/>
                  <a:gd name="connsiteY5" fmla="*/ 34270 h 92338"/>
                  <a:gd name="connsiteX6" fmla="*/ 17135 w 79963"/>
                  <a:gd name="connsiteY6" fmla="*/ 46645 h 92338"/>
                  <a:gd name="connsiteX7" fmla="*/ 19039 w 79963"/>
                  <a:gd name="connsiteY7" fmla="*/ 59972 h 92338"/>
                  <a:gd name="connsiteX8" fmla="*/ 24750 w 79963"/>
                  <a:gd name="connsiteY8" fmla="*/ 70444 h 92338"/>
                  <a:gd name="connsiteX9" fmla="*/ 34270 w 79963"/>
                  <a:gd name="connsiteY9" fmla="*/ 77107 h 92338"/>
                  <a:gd name="connsiteX10" fmla="*/ 46645 w 79963"/>
                  <a:gd name="connsiteY10" fmla="*/ 79011 h 92338"/>
                  <a:gd name="connsiteX11" fmla="*/ 59020 w 79963"/>
                  <a:gd name="connsiteY11" fmla="*/ 76155 h 92338"/>
                  <a:gd name="connsiteX12" fmla="*/ 67588 w 79963"/>
                  <a:gd name="connsiteY12" fmla="*/ 68540 h 92338"/>
                  <a:gd name="connsiteX13" fmla="*/ 79963 w 79963"/>
                  <a:gd name="connsiteY13" fmla="*/ 77107 h 92338"/>
                  <a:gd name="connsiteX14" fmla="*/ 65684 w 79963"/>
                  <a:gd name="connsiteY14" fmla="*/ 88531 h 92338"/>
                  <a:gd name="connsiteX15" fmla="*/ 46645 w 79963"/>
                  <a:gd name="connsiteY15" fmla="*/ 92338 h 92338"/>
                  <a:gd name="connsiteX16" fmla="*/ 27606 w 79963"/>
                  <a:gd name="connsiteY16" fmla="*/ 88531 h 92338"/>
                  <a:gd name="connsiteX17" fmla="*/ 13327 w 79963"/>
                  <a:gd name="connsiteY17" fmla="*/ 79011 h 92338"/>
                  <a:gd name="connsiteX18" fmla="*/ 3808 w 79963"/>
                  <a:gd name="connsiteY18" fmla="*/ 64732 h 92338"/>
                  <a:gd name="connsiteX19" fmla="*/ 0 w 79963"/>
                  <a:gd name="connsiteY19" fmla="*/ 45693 h 92338"/>
                  <a:gd name="connsiteX20" fmla="*/ 3808 w 79963"/>
                  <a:gd name="connsiteY20" fmla="*/ 26654 h 92338"/>
                  <a:gd name="connsiteX21" fmla="*/ 13327 w 79963"/>
                  <a:gd name="connsiteY21" fmla="*/ 12375 h 92338"/>
                  <a:gd name="connsiteX22" fmla="*/ 28558 w 79963"/>
                  <a:gd name="connsiteY22" fmla="*/ 2856 h 92338"/>
                  <a:gd name="connsiteX23" fmla="*/ 47597 w 79963"/>
                  <a:gd name="connsiteY23" fmla="*/ 0 h 92338"/>
                  <a:gd name="connsiteX24" fmla="*/ 56165 w 79963"/>
                  <a:gd name="connsiteY24" fmla="*/ 952 h 92338"/>
                  <a:gd name="connsiteX25" fmla="*/ 64732 w 79963"/>
                  <a:gd name="connsiteY25" fmla="*/ 3808 h 92338"/>
                  <a:gd name="connsiteX26" fmla="*/ 72348 w 79963"/>
                  <a:gd name="connsiteY26" fmla="*/ 7616 h 92338"/>
                  <a:gd name="connsiteX27" fmla="*/ 79011 w 79963"/>
                  <a:gd name="connsiteY27" fmla="*/ 13327 h 92338"/>
                  <a:gd name="connsiteX28" fmla="*/ 65684 w 79963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3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6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6"/>
                      <a:pt x="17135" y="46645"/>
                    </a:cubicBezTo>
                    <a:cubicBezTo>
                      <a:pt x="17135" y="51405"/>
                      <a:pt x="18087" y="56165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6654" y="73300"/>
                      <a:pt x="30462" y="75203"/>
                      <a:pt x="34270" y="77107"/>
                    </a:cubicBezTo>
                    <a:cubicBezTo>
                      <a:pt x="38078" y="79011"/>
                      <a:pt x="41886" y="79011"/>
                      <a:pt x="46645" y="79011"/>
                    </a:cubicBezTo>
                    <a:cubicBezTo>
                      <a:pt x="51405" y="79011"/>
                      <a:pt x="55213" y="78059"/>
                      <a:pt x="59020" y="76155"/>
                    </a:cubicBezTo>
                    <a:cubicBezTo>
                      <a:pt x="62828" y="74252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1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2" y="92338"/>
                      <a:pt x="33318" y="91386"/>
                      <a:pt x="27606" y="88531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0453" y="0"/>
                      <a:pt x="53309" y="0"/>
                      <a:pt x="56165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4"/>
                      <a:pt x="72348" y="7616"/>
                    </a:cubicBezTo>
                    <a:cubicBezTo>
                      <a:pt x="74252" y="8568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3" name="Forma libre 112">
                <a:extLst>
                  <a:ext uri="{FF2B5EF4-FFF2-40B4-BE49-F238E27FC236}">
                    <a16:creationId xmlns:a16="http://schemas.microsoft.com/office/drawing/2014/main" id="{F2339B12-7558-A9DF-20EF-5EF00EEB1E64}"/>
                  </a:ext>
                </a:extLst>
              </p:cNvPr>
              <p:cNvSpPr/>
              <p:nvPr/>
            </p:nvSpPr>
            <p:spPr>
              <a:xfrm>
                <a:off x="7122191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4" name="Forma libre 113">
                <a:extLst>
                  <a:ext uri="{FF2B5EF4-FFF2-40B4-BE49-F238E27FC236}">
                    <a16:creationId xmlns:a16="http://schemas.microsoft.com/office/drawing/2014/main" id="{B587EC88-1D70-B3CF-BEB5-AB9878351C39}"/>
                  </a:ext>
                </a:extLst>
              </p:cNvPr>
              <p:cNvSpPr/>
              <p:nvPr/>
            </p:nvSpPr>
            <p:spPr>
              <a:xfrm>
                <a:off x="7165028" y="3229092"/>
                <a:ext cx="94242" cy="114232"/>
              </a:xfrm>
              <a:custGeom>
                <a:avLst/>
                <a:gdLst>
                  <a:gd name="connsiteX0" fmla="*/ 0 w 94242"/>
                  <a:gd name="connsiteY0" fmla="*/ 67588 h 114232"/>
                  <a:gd name="connsiteX1" fmla="*/ 3808 w 94242"/>
                  <a:gd name="connsiteY1" fmla="*/ 48549 h 114232"/>
                  <a:gd name="connsiteX2" fmla="*/ 13327 w 94242"/>
                  <a:gd name="connsiteY2" fmla="*/ 34270 h 114232"/>
                  <a:gd name="connsiteX3" fmla="*/ 27606 w 94242"/>
                  <a:gd name="connsiteY3" fmla="*/ 24750 h 114232"/>
                  <a:gd name="connsiteX4" fmla="*/ 46645 w 94242"/>
                  <a:gd name="connsiteY4" fmla="*/ 21895 h 114232"/>
                  <a:gd name="connsiteX5" fmla="*/ 65684 w 94242"/>
                  <a:gd name="connsiteY5" fmla="*/ 24750 h 114232"/>
                  <a:gd name="connsiteX6" fmla="*/ 80915 w 94242"/>
                  <a:gd name="connsiteY6" fmla="*/ 34270 h 114232"/>
                  <a:gd name="connsiteX7" fmla="*/ 90434 w 94242"/>
                  <a:gd name="connsiteY7" fmla="*/ 48549 h 114232"/>
                  <a:gd name="connsiteX8" fmla="*/ 94242 w 94242"/>
                  <a:gd name="connsiteY8" fmla="*/ 67588 h 114232"/>
                  <a:gd name="connsiteX9" fmla="*/ 90434 w 94242"/>
                  <a:gd name="connsiteY9" fmla="*/ 86627 h 114232"/>
                  <a:gd name="connsiteX10" fmla="*/ 80915 w 94242"/>
                  <a:gd name="connsiteY10" fmla="*/ 100906 h 114232"/>
                  <a:gd name="connsiteX11" fmla="*/ 65684 w 94242"/>
                  <a:gd name="connsiteY11" fmla="*/ 110425 h 114232"/>
                  <a:gd name="connsiteX12" fmla="*/ 46645 w 94242"/>
                  <a:gd name="connsiteY12" fmla="*/ 114233 h 114232"/>
                  <a:gd name="connsiteX13" fmla="*/ 27606 w 94242"/>
                  <a:gd name="connsiteY13" fmla="*/ 110425 h 114232"/>
                  <a:gd name="connsiteX14" fmla="*/ 13327 w 94242"/>
                  <a:gd name="connsiteY14" fmla="*/ 100906 h 114232"/>
                  <a:gd name="connsiteX15" fmla="*/ 3808 w 94242"/>
                  <a:gd name="connsiteY15" fmla="*/ 86627 h 114232"/>
                  <a:gd name="connsiteX16" fmla="*/ 0 w 94242"/>
                  <a:gd name="connsiteY16" fmla="*/ 67588 h 114232"/>
                  <a:gd name="connsiteX17" fmla="*/ 17135 w 94242"/>
                  <a:gd name="connsiteY17" fmla="*/ 67588 h 114232"/>
                  <a:gd name="connsiteX18" fmla="*/ 19039 w 94242"/>
                  <a:gd name="connsiteY18" fmla="*/ 79963 h 114232"/>
                  <a:gd name="connsiteX19" fmla="*/ 24750 w 94242"/>
                  <a:gd name="connsiteY19" fmla="*/ 90434 h 114232"/>
                  <a:gd name="connsiteX20" fmla="*/ 34270 w 94242"/>
                  <a:gd name="connsiteY20" fmla="*/ 97098 h 114232"/>
                  <a:gd name="connsiteX21" fmla="*/ 46645 w 94242"/>
                  <a:gd name="connsiteY21" fmla="*/ 99954 h 114232"/>
                  <a:gd name="connsiteX22" fmla="*/ 59020 w 94242"/>
                  <a:gd name="connsiteY22" fmla="*/ 97098 h 114232"/>
                  <a:gd name="connsiteX23" fmla="*/ 68540 w 94242"/>
                  <a:gd name="connsiteY23" fmla="*/ 90434 h 114232"/>
                  <a:gd name="connsiteX24" fmla="*/ 74252 w 94242"/>
                  <a:gd name="connsiteY24" fmla="*/ 79963 h 114232"/>
                  <a:gd name="connsiteX25" fmla="*/ 76155 w 94242"/>
                  <a:gd name="connsiteY25" fmla="*/ 67588 h 114232"/>
                  <a:gd name="connsiteX26" fmla="*/ 74252 w 94242"/>
                  <a:gd name="connsiteY26" fmla="*/ 55212 h 114232"/>
                  <a:gd name="connsiteX27" fmla="*/ 68540 w 94242"/>
                  <a:gd name="connsiteY27" fmla="*/ 44741 h 114232"/>
                  <a:gd name="connsiteX28" fmla="*/ 59020 w 94242"/>
                  <a:gd name="connsiteY28" fmla="*/ 38078 h 114232"/>
                  <a:gd name="connsiteX29" fmla="*/ 46645 w 94242"/>
                  <a:gd name="connsiteY29" fmla="*/ 35222 h 114232"/>
                  <a:gd name="connsiteX30" fmla="*/ 34270 w 94242"/>
                  <a:gd name="connsiteY30" fmla="*/ 38078 h 114232"/>
                  <a:gd name="connsiteX31" fmla="*/ 24750 w 94242"/>
                  <a:gd name="connsiteY31" fmla="*/ 44741 h 114232"/>
                  <a:gd name="connsiteX32" fmla="*/ 19039 w 94242"/>
                  <a:gd name="connsiteY32" fmla="*/ 55212 h 114232"/>
                  <a:gd name="connsiteX33" fmla="*/ 17135 w 94242"/>
                  <a:gd name="connsiteY33" fmla="*/ 67588 h 114232"/>
                  <a:gd name="connsiteX34" fmla="*/ 51405 w 94242"/>
                  <a:gd name="connsiteY34" fmla="*/ 0 h 114232"/>
                  <a:gd name="connsiteX35" fmla="*/ 68540 w 94242"/>
                  <a:gd name="connsiteY35" fmla="*/ 0 h 114232"/>
                  <a:gd name="connsiteX36" fmla="*/ 51405 w 94242"/>
                  <a:gd name="connsiteY36" fmla="*/ 18087 h 114232"/>
                  <a:gd name="connsiteX37" fmla="*/ 39982 w 94242"/>
                  <a:gd name="connsiteY37" fmla="*/ 18087 h 114232"/>
                  <a:gd name="connsiteX38" fmla="*/ 51405 w 94242"/>
                  <a:gd name="connsiteY38" fmla="*/ 0 h 114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4242" h="114232">
                    <a:moveTo>
                      <a:pt x="0" y="67588"/>
                    </a:moveTo>
                    <a:cubicBezTo>
                      <a:pt x="0" y="60924"/>
                      <a:pt x="952" y="54261"/>
                      <a:pt x="3808" y="48549"/>
                    </a:cubicBezTo>
                    <a:cubicBezTo>
                      <a:pt x="5712" y="42837"/>
                      <a:pt x="9519" y="38078"/>
                      <a:pt x="13327" y="34270"/>
                    </a:cubicBezTo>
                    <a:cubicBezTo>
                      <a:pt x="17135" y="30462"/>
                      <a:pt x="21895" y="27606"/>
                      <a:pt x="27606" y="24750"/>
                    </a:cubicBezTo>
                    <a:cubicBezTo>
                      <a:pt x="33318" y="22847"/>
                      <a:pt x="39030" y="21895"/>
                      <a:pt x="46645" y="21895"/>
                    </a:cubicBezTo>
                    <a:cubicBezTo>
                      <a:pt x="53309" y="21895"/>
                      <a:pt x="59972" y="22847"/>
                      <a:pt x="65684" y="24750"/>
                    </a:cubicBezTo>
                    <a:cubicBezTo>
                      <a:pt x="71396" y="26654"/>
                      <a:pt x="76155" y="29510"/>
                      <a:pt x="80915" y="34270"/>
                    </a:cubicBezTo>
                    <a:cubicBezTo>
                      <a:pt x="84723" y="38078"/>
                      <a:pt x="88531" y="42837"/>
                      <a:pt x="90434" y="48549"/>
                    </a:cubicBezTo>
                    <a:cubicBezTo>
                      <a:pt x="92338" y="54261"/>
                      <a:pt x="94242" y="59972"/>
                      <a:pt x="94242" y="67588"/>
                    </a:cubicBezTo>
                    <a:cubicBezTo>
                      <a:pt x="94242" y="74251"/>
                      <a:pt x="93290" y="80915"/>
                      <a:pt x="90434" y="86627"/>
                    </a:cubicBezTo>
                    <a:cubicBezTo>
                      <a:pt x="88531" y="92338"/>
                      <a:pt x="84723" y="97098"/>
                      <a:pt x="80915" y="100906"/>
                    </a:cubicBezTo>
                    <a:cubicBezTo>
                      <a:pt x="77107" y="104713"/>
                      <a:pt x="71396" y="108521"/>
                      <a:pt x="65684" y="110425"/>
                    </a:cubicBezTo>
                    <a:cubicBezTo>
                      <a:pt x="59972" y="112329"/>
                      <a:pt x="53309" y="114233"/>
                      <a:pt x="46645" y="114233"/>
                    </a:cubicBezTo>
                    <a:cubicBezTo>
                      <a:pt x="39982" y="114233"/>
                      <a:pt x="33318" y="113281"/>
                      <a:pt x="27606" y="110425"/>
                    </a:cubicBezTo>
                    <a:cubicBezTo>
                      <a:pt x="21895" y="108521"/>
                      <a:pt x="17135" y="104713"/>
                      <a:pt x="13327" y="100906"/>
                    </a:cubicBezTo>
                    <a:cubicBezTo>
                      <a:pt x="9519" y="97098"/>
                      <a:pt x="5712" y="92338"/>
                      <a:pt x="3808" y="86627"/>
                    </a:cubicBezTo>
                    <a:cubicBezTo>
                      <a:pt x="952" y="80915"/>
                      <a:pt x="0" y="74251"/>
                      <a:pt x="0" y="67588"/>
                    </a:cubicBezTo>
                    <a:close/>
                    <a:moveTo>
                      <a:pt x="17135" y="67588"/>
                    </a:moveTo>
                    <a:cubicBezTo>
                      <a:pt x="17135" y="72348"/>
                      <a:pt x="18087" y="76155"/>
                      <a:pt x="19039" y="79963"/>
                    </a:cubicBezTo>
                    <a:cubicBezTo>
                      <a:pt x="19991" y="83771"/>
                      <a:pt x="22847" y="87579"/>
                      <a:pt x="24750" y="90434"/>
                    </a:cubicBezTo>
                    <a:cubicBezTo>
                      <a:pt x="27606" y="93290"/>
                      <a:pt x="30462" y="95194"/>
                      <a:pt x="34270" y="97098"/>
                    </a:cubicBezTo>
                    <a:cubicBezTo>
                      <a:pt x="38078" y="99002"/>
                      <a:pt x="41886" y="99954"/>
                      <a:pt x="46645" y="99954"/>
                    </a:cubicBezTo>
                    <a:cubicBezTo>
                      <a:pt x="51405" y="99954"/>
                      <a:pt x="55213" y="99002"/>
                      <a:pt x="59020" y="97098"/>
                    </a:cubicBezTo>
                    <a:cubicBezTo>
                      <a:pt x="62828" y="95194"/>
                      <a:pt x="65684" y="93290"/>
                      <a:pt x="68540" y="90434"/>
                    </a:cubicBezTo>
                    <a:cubicBezTo>
                      <a:pt x="71396" y="87579"/>
                      <a:pt x="73300" y="83771"/>
                      <a:pt x="74252" y="79963"/>
                    </a:cubicBezTo>
                    <a:cubicBezTo>
                      <a:pt x="75203" y="76155"/>
                      <a:pt x="76155" y="71396"/>
                      <a:pt x="76155" y="67588"/>
                    </a:cubicBezTo>
                    <a:cubicBezTo>
                      <a:pt x="76155" y="62828"/>
                      <a:pt x="75203" y="59020"/>
                      <a:pt x="74252" y="55212"/>
                    </a:cubicBezTo>
                    <a:cubicBezTo>
                      <a:pt x="73300" y="51405"/>
                      <a:pt x="70444" y="47597"/>
                      <a:pt x="68540" y="44741"/>
                    </a:cubicBezTo>
                    <a:cubicBezTo>
                      <a:pt x="65684" y="41885"/>
                      <a:pt x="62828" y="39982"/>
                      <a:pt x="59020" y="38078"/>
                    </a:cubicBezTo>
                    <a:cubicBezTo>
                      <a:pt x="55213" y="36174"/>
                      <a:pt x="51405" y="35222"/>
                      <a:pt x="46645" y="35222"/>
                    </a:cubicBezTo>
                    <a:cubicBezTo>
                      <a:pt x="41886" y="35222"/>
                      <a:pt x="38078" y="36174"/>
                      <a:pt x="34270" y="38078"/>
                    </a:cubicBezTo>
                    <a:cubicBezTo>
                      <a:pt x="30462" y="39982"/>
                      <a:pt x="27606" y="41885"/>
                      <a:pt x="24750" y="44741"/>
                    </a:cubicBezTo>
                    <a:cubicBezTo>
                      <a:pt x="21895" y="47597"/>
                      <a:pt x="19991" y="51405"/>
                      <a:pt x="19039" y="55212"/>
                    </a:cubicBezTo>
                    <a:cubicBezTo>
                      <a:pt x="18087" y="59020"/>
                      <a:pt x="17135" y="62828"/>
                      <a:pt x="17135" y="67588"/>
                    </a:cubicBezTo>
                    <a:close/>
                    <a:moveTo>
                      <a:pt x="51405" y="0"/>
                    </a:moveTo>
                    <a:lnTo>
                      <a:pt x="68540" y="0"/>
                    </a:lnTo>
                    <a:lnTo>
                      <a:pt x="51405" y="18087"/>
                    </a:lnTo>
                    <a:lnTo>
                      <a:pt x="39982" y="18087"/>
                    </a:lnTo>
                    <a:lnTo>
                      <a:pt x="51405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5" name="Forma libre 114">
                <a:extLst>
                  <a:ext uri="{FF2B5EF4-FFF2-40B4-BE49-F238E27FC236}">
                    <a16:creationId xmlns:a16="http://schemas.microsoft.com/office/drawing/2014/main" id="{0A08EA39-A6F5-4F61-5AA3-F92E053E91BD}"/>
                  </a:ext>
                </a:extLst>
              </p:cNvPr>
              <p:cNvSpPr/>
              <p:nvPr/>
            </p:nvSpPr>
            <p:spPr>
              <a:xfrm>
                <a:off x="728592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6" name="Forma libre 115">
                <a:extLst>
                  <a:ext uri="{FF2B5EF4-FFF2-40B4-BE49-F238E27FC236}">
                    <a16:creationId xmlns:a16="http://schemas.microsoft.com/office/drawing/2014/main" id="{9B6A67D2-D166-3BA6-9879-577FF472EB13}"/>
                  </a:ext>
                </a:extLst>
              </p:cNvPr>
              <p:cNvSpPr/>
              <p:nvPr/>
            </p:nvSpPr>
            <p:spPr>
              <a:xfrm>
                <a:off x="6266397" y="3389018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4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4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7" name="Forma libre 116">
                <a:extLst>
                  <a:ext uri="{FF2B5EF4-FFF2-40B4-BE49-F238E27FC236}">
                    <a16:creationId xmlns:a16="http://schemas.microsoft.com/office/drawing/2014/main" id="{7EC622A1-A04F-DBEA-6F57-4ECC521FB759}"/>
                  </a:ext>
                </a:extLst>
              </p:cNvPr>
              <p:cNvSpPr/>
              <p:nvPr/>
            </p:nvSpPr>
            <p:spPr>
              <a:xfrm>
                <a:off x="6353975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8" name="Forma libre 117">
                <a:extLst>
                  <a:ext uri="{FF2B5EF4-FFF2-40B4-BE49-F238E27FC236}">
                    <a16:creationId xmlns:a16="http://schemas.microsoft.com/office/drawing/2014/main" id="{50B53702-5F2C-57BD-8479-C93731DE8FD4}"/>
                  </a:ext>
                </a:extLst>
              </p:cNvPr>
              <p:cNvSpPr/>
              <p:nvPr/>
            </p:nvSpPr>
            <p:spPr>
              <a:xfrm>
                <a:off x="6458689" y="3386162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5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2 h 91386"/>
                  <a:gd name="connsiteX18" fmla="*/ 29510 w 61876"/>
                  <a:gd name="connsiteY18" fmla="*/ 91386 h 91386"/>
                  <a:gd name="connsiteX19" fmla="*/ 13327 w 61876"/>
                  <a:gd name="connsiteY19" fmla="*/ 88530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4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3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7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3"/>
                      <a:pt x="44741" y="41885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4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0"/>
                      <a:pt x="41885" y="89482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0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1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1" y="76155"/>
                      <a:pt x="40933" y="75203"/>
                    </a:cubicBezTo>
                    <a:cubicBezTo>
                      <a:pt x="42837" y="74251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4"/>
                    </a:cubicBezTo>
                    <a:cubicBezTo>
                      <a:pt x="37126" y="55212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3"/>
                      <a:pt x="6663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3" y="14279"/>
                    </a:cubicBezTo>
                    <a:cubicBezTo>
                      <a:pt x="8567" y="11423"/>
                      <a:pt x="10471" y="8567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0" y="2856"/>
                      <a:pt x="58068" y="5712"/>
                      <a:pt x="60924" y="8567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9" name="Forma libre 118">
                <a:extLst>
                  <a:ext uri="{FF2B5EF4-FFF2-40B4-BE49-F238E27FC236}">
                    <a16:creationId xmlns:a16="http://schemas.microsoft.com/office/drawing/2014/main" id="{9220D657-2A11-E47F-2EC0-E033A79003C7}"/>
                  </a:ext>
                </a:extLst>
              </p:cNvPr>
              <p:cNvSpPr/>
              <p:nvPr/>
            </p:nvSpPr>
            <p:spPr>
              <a:xfrm>
                <a:off x="6544363" y="3387114"/>
                <a:ext cx="79962" cy="92338"/>
              </a:xfrm>
              <a:custGeom>
                <a:avLst/>
                <a:gdLst>
                  <a:gd name="connsiteX0" fmla="*/ 65684 w 79962"/>
                  <a:gd name="connsiteY0" fmla="*/ 22847 h 92338"/>
                  <a:gd name="connsiteX1" fmla="*/ 57116 w 79962"/>
                  <a:gd name="connsiteY1" fmla="*/ 16183 h 92338"/>
                  <a:gd name="connsiteX2" fmla="*/ 46645 w 79962"/>
                  <a:gd name="connsiteY2" fmla="*/ 14279 h 92338"/>
                  <a:gd name="connsiteX3" fmla="*/ 34270 w 79962"/>
                  <a:gd name="connsiteY3" fmla="*/ 17135 h 92338"/>
                  <a:gd name="connsiteX4" fmla="*/ 24750 w 79962"/>
                  <a:gd name="connsiteY4" fmla="*/ 23799 h 92338"/>
                  <a:gd name="connsiteX5" fmla="*/ 19039 w 79962"/>
                  <a:gd name="connsiteY5" fmla="*/ 34270 h 92338"/>
                  <a:gd name="connsiteX6" fmla="*/ 17135 w 79962"/>
                  <a:gd name="connsiteY6" fmla="*/ 46645 h 92338"/>
                  <a:gd name="connsiteX7" fmla="*/ 19039 w 79962"/>
                  <a:gd name="connsiteY7" fmla="*/ 59972 h 92338"/>
                  <a:gd name="connsiteX8" fmla="*/ 24750 w 79962"/>
                  <a:gd name="connsiteY8" fmla="*/ 70444 h 92338"/>
                  <a:gd name="connsiteX9" fmla="*/ 34270 w 79962"/>
                  <a:gd name="connsiteY9" fmla="*/ 77107 h 92338"/>
                  <a:gd name="connsiteX10" fmla="*/ 46645 w 79962"/>
                  <a:gd name="connsiteY10" fmla="*/ 79011 h 92338"/>
                  <a:gd name="connsiteX11" fmla="*/ 59020 w 79962"/>
                  <a:gd name="connsiteY11" fmla="*/ 76155 h 92338"/>
                  <a:gd name="connsiteX12" fmla="*/ 67588 w 79962"/>
                  <a:gd name="connsiteY12" fmla="*/ 68540 h 92338"/>
                  <a:gd name="connsiteX13" fmla="*/ 79963 w 79962"/>
                  <a:gd name="connsiteY13" fmla="*/ 77107 h 92338"/>
                  <a:gd name="connsiteX14" fmla="*/ 65684 w 79962"/>
                  <a:gd name="connsiteY14" fmla="*/ 88530 h 92338"/>
                  <a:gd name="connsiteX15" fmla="*/ 46645 w 79962"/>
                  <a:gd name="connsiteY15" fmla="*/ 92338 h 92338"/>
                  <a:gd name="connsiteX16" fmla="*/ 27606 w 79962"/>
                  <a:gd name="connsiteY16" fmla="*/ 88530 h 92338"/>
                  <a:gd name="connsiteX17" fmla="*/ 13327 w 79962"/>
                  <a:gd name="connsiteY17" fmla="*/ 79011 h 92338"/>
                  <a:gd name="connsiteX18" fmla="*/ 3808 w 79962"/>
                  <a:gd name="connsiteY18" fmla="*/ 64732 h 92338"/>
                  <a:gd name="connsiteX19" fmla="*/ 0 w 79962"/>
                  <a:gd name="connsiteY19" fmla="*/ 45693 h 92338"/>
                  <a:gd name="connsiteX20" fmla="*/ 3808 w 79962"/>
                  <a:gd name="connsiteY20" fmla="*/ 26654 h 92338"/>
                  <a:gd name="connsiteX21" fmla="*/ 13327 w 79962"/>
                  <a:gd name="connsiteY21" fmla="*/ 12375 h 92338"/>
                  <a:gd name="connsiteX22" fmla="*/ 28558 w 79962"/>
                  <a:gd name="connsiteY22" fmla="*/ 2856 h 92338"/>
                  <a:gd name="connsiteX23" fmla="*/ 47597 w 79962"/>
                  <a:gd name="connsiteY23" fmla="*/ 0 h 92338"/>
                  <a:gd name="connsiteX24" fmla="*/ 56164 w 79962"/>
                  <a:gd name="connsiteY24" fmla="*/ 952 h 92338"/>
                  <a:gd name="connsiteX25" fmla="*/ 64732 w 79962"/>
                  <a:gd name="connsiteY25" fmla="*/ 3808 h 92338"/>
                  <a:gd name="connsiteX26" fmla="*/ 72348 w 79962"/>
                  <a:gd name="connsiteY26" fmla="*/ 7615 h 92338"/>
                  <a:gd name="connsiteX27" fmla="*/ 79011 w 79962"/>
                  <a:gd name="connsiteY27" fmla="*/ 13327 h 92338"/>
                  <a:gd name="connsiteX28" fmla="*/ 65684 w 79962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2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5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5"/>
                      <a:pt x="17135" y="46645"/>
                    </a:cubicBezTo>
                    <a:cubicBezTo>
                      <a:pt x="17135" y="51405"/>
                      <a:pt x="18087" y="56164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7606" y="73299"/>
                      <a:pt x="30462" y="75203"/>
                      <a:pt x="34270" y="77107"/>
                    </a:cubicBezTo>
                    <a:cubicBezTo>
                      <a:pt x="38078" y="79011"/>
                      <a:pt x="41885" y="79011"/>
                      <a:pt x="46645" y="79011"/>
                    </a:cubicBezTo>
                    <a:cubicBezTo>
                      <a:pt x="51405" y="79011"/>
                      <a:pt x="55212" y="78059"/>
                      <a:pt x="59020" y="76155"/>
                    </a:cubicBezTo>
                    <a:cubicBezTo>
                      <a:pt x="62828" y="74251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0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1" y="92338"/>
                      <a:pt x="33318" y="91386"/>
                      <a:pt x="27606" y="88530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3" y="20943"/>
                      <a:pt x="9519" y="16183"/>
                      <a:pt x="13327" y="12375"/>
                    </a:cubicBezTo>
                    <a:cubicBezTo>
                      <a:pt x="17135" y="8567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0453" y="0"/>
                      <a:pt x="53309" y="0"/>
                      <a:pt x="56164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3"/>
                      <a:pt x="72348" y="7615"/>
                    </a:cubicBezTo>
                    <a:cubicBezTo>
                      <a:pt x="74251" y="8567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0" name="Forma libre 119">
                <a:extLst>
                  <a:ext uri="{FF2B5EF4-FFF2-40B4-BE49-F238E27FC236}">
                    <a16:creationId xmlns:a16="http://schemas.microsoft.com/office/drawing/2014/main" id="{3A798DC1-BC18-73BA-F9A6-5F962F403228}"/>
                  </a:ext>
                </a:extLst>
              </p:cNvPr>
              <p:cNvSpPr/>
              <p:nvPr/>
            </p:nvSpPr>
            <p:spPr>
              <a:xfrm>
                <a:off x="6631942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3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3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1" name="Forma libre 120">
                <a:extLst>
                  <a:ext uri="{FF2B5EF4-FFF2-40B4-BE49-F238E27FC236}">
                    <a16:creationId xmlns:a16="http://schemas.microsoft.com/office/drawing/2014/main" id="{C524E436-4DE5-DC1D-8BCC-C6BCAED4330A}"/>
                  </a:ext>
                </a:extLst>
              </p:cNvPr>
              <p:cNvSpPr/>
              <p:nvPr/>
            </p:nvSpPr>
            <p:spPr>
              <a:xfrm>
                <a:off x="6277820" y="3525146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2" name="Forma libre 121">
                <a:extLst>
                  <a:ext uri="{FF2B5EF4-FFF2-40B4-BE49-F238E27FC236}">
                    <a16:creationId xmlns:a16="http://schemas.microsoft.com/office/drawing/2014/main" id="{1F81F664-DE81-F5E3-3B21-57BED68C5C98}"/>
                  </a:ext>
                </a:extLst>
              </p:cNvPr>
              <p:cNvSpPr/>
              <p:nvPr/>
            </p:nvSpPr>
            <p:spPr>
              <a:xfrm>
                <a:off x="6364447" y="3525146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3" name="Forma libre 122">
                <a:extLst>
                  <a:ext uri="{FF2B5EF4-FFF2-40B4-BE49-F238E27FC236}">
                    <a16:creationId xmlns:a16="http://schemas.microsoft.com/office/drawing/2014/main" id="{EE60B8D2-22E9-A7E6-43CC-15FA41A5B234}"/>
                  </a:ext>
                </a:extLst>
              </p:cNvPr>
              <p:cNvSpPr/>
              <p:nvPr/>
            </p:nvSpPr>
            <p:spPr>
              <a:xfrm>
                <a:off x="6509141" y="3522290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4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4" y="13327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3799" y="17135"/>
                      <a:pt x="21895" y="18087"/>
                      <a:pt x="20943" y="19991"/>
                    </a:cubicBezTo>
                    <a:cubicBezTo>
                      <a:pt x="19991" y="21895"/>
                      <a:pt x="19991" y="22847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3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6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2" y="76155"/>
                      <a:pt x="40934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4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4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4" name="Forma libre 123">
                <a:extLst>
                  <a:ext uri="{FF2B5EF4-FFF2-40B4-BE49-F238E27FC236}">
                    <a16:creationId xmlns:a16="http://schemas.microsoft.com/office/drawing/2014/main" id="{FA7E646A-4B6B-A594-7CF6-90379C196C3E}"/>
                  </a:ext>
                </a:extLst>
              </p:cNvPr>
              <p:cNvSpPr/>
              <p:nvPr/>
            </p:nvSpPr>
            <p:spPr>
              <a:xfrm>
                <a:off x="6586249" y="3525146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3309 h 86626"/>
                  <a:gd name="connsiteX10" fmla="*/ 45693 w 89482"/>
                  <a:gd name="connsiteY10" fmla="*/ 18087 h 86626"/>
                  <a:gd name="connsiteX11" fmla="*/ 32366 w 89482"/>
                  <a:gd name="connsiteY11" fmla="*/ 53309 h 86626"/>
                  <a:gd name="connsiteX12" fmla="*/ 59020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3309"/>
                    </a:moveTo>
                    <a:lnTo>
                      <a:pt x="45693" y="18087"/>
                    </a:lnTo>
                    <a:lnTo>
                      <a:pt x="32366" y="53309"/>
                    </a:lnTo>
                    <a:lnTo>
                      <a:pt x="59020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5" name="Forma libre 124">
                <a:extLst>
                  <a:ext uri="{FF2B5EF4-FFF2-40B4-BE49-F238E27FC236}">
                    <a16:creationId xmlns:a16="http://schemas.microsoft.com/office/drawing/2014/main" id="{6513A990-3472-4735-1012-9F06B607FCD9}"/>
                  </a:ext>
                </a:extLst>
              </p:cNvPr>
              <p:cNvSpPr/>
              <p:nvPr/>
            </p:nvSpPr>
            <p:spPr>
              <a:xfrm>
                <a:off x="6696674" y="3525146"/>
                <a:ext cx="52356" cy="86626"/>
              </a:xfrm>
              <a:custGeom>
                <a:avLst/>
                <a:gdLst>
                  <a:gd name="connsiteX0" fmla="*/ 0 w 52356"/>
                  <a:gd name="connsiteY0" fmla="*/ 0 h 86626"/>
                  <a:gd name="connsiteX1" fmla="*/ 15231 w 52356"/>
                  <a:gd name="connsiteY1" fmla="*/ 0 h 86626"/>
                  <a:gd name="connsiteX2" fmla="*/ 15231 w 52356"/>
                  <a:gd name="connsiteY2" fmla="*/ 73299 h 86626"/>
                  <a:gd name="connsiteX3" fmla="*/ 52357 w 52356"/>
                  <a:gd name="connsiteY3" fmla="*/ 73299 h 86626"/>
                  <a:gd name="connsiteX4" fmla="*/ 52357 w 52356"/>
                  <a:gd name="connsiteY4" fmla="*/ 86627 h 86626"/>
                  <a:gd name="connsiteX5" fmla="*/ 0 w 52356"/>
                  <a:gd name="connsiteY5" fmla="*/ 86627 h 86626"/>
                  <a:gd name="connsiteX6" fmla="*/ 0 w 52356"/>
                  <a:gd name="connsiteY6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56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73299"/>
                    </a:lnTo>
                    <a:lnTo>
                      <a:pt x="52357" y="73299"/>
                    </a:lnTo>
                    <a:lnTo>
                      <a:pt x="52357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6" name="Forma libre 125">
                <a:extLst>
                  <a:ext uri="{FF2B5EF4-FFF2-40B4-BE49-F238E27FC236}">
                    <a16:creationId xmlns:a16="http://schemas.microsoft.com/office/drawing/2014/main" id="{E1F88706-37F4-CD1D-2449-6C7B603F374A}"/>
                  </a:ext>
                </a:extLst>
              </p:cNvPr>
              <p:cNvSpPr/>
              <p:nvPr/>
            </p:nvSpPr>
            <p:spPr>
              <a:xfrm>
                <a:off x="6766165" y="3525146"/>
                <a:ext cx="72347" cy="89482"/>
              </a:xfrm>
              <a:custGeom>
                <a:avLst/>
                <a:gdLst>
                  <a:gd name="connsiteX0" fmla="*/ 72348 w 72347"/>
                  <a:gd name="connsiteY0" fmla="*/ 55212 h 89482"/>
                  <a:gd name="connsiteX1" fmla="*/ 69492 w 72347"/>
                  <a:gd name="connsiteY1" fmla="*/ 69492 h 89482"/>
                  <a:gd name="connsiteX2" fmla="*/ 61876 w 72347"/>
                  <a:gd name="connsiteY2" fmla="*/ 79963 h 89482"/>
                  <a:gd name="connsiteX3" fmla="*/ 50453 w 72347"/>
                  <a:gd name="connsiteY3" fmla="*/ 86627 h 89482"/>
                  <a:gd name="connsiteX4" fmla="*/ 36174 w 72347"/>
                  <a:gd name="connsiteY4" fmla="*/ 89482 h 89482"/>
                  <a:gd name="connsiteX5" fmla="*/ 21895 w 72347"/>
                  <a:gd name="connsiteY5" fmla="*/ 86627 h 89482"/>
                  <a:gd name="connsiteX6" fmla="*/ 10471 w 72347"/>
                  <a:gd name="connsiteY6" fmla="*/ 79963 h 89482"/>
                  <a:gd name="connsiteX7" fmla="*/ 2856 w 72347"/>
                  <a:gd name="connsiteY7" fmla="*/ 69492 h 89482"/>
                  <a:gd name="connsiteX8" fmla="*/ 0 w 72347"/>
                  <a:gd name="connsiteY8" fmla="*/ 55212 h 89482"/>
                  <a:gd name="connsiteX9" fmla="*/ 0 w 72347"/>
                  <a:gd name="connsiteY9" fmla="*/ 0 h 89482"/>
                  <a:gd name="connsiteX10" fmla="*/ 15231 w 72347"/>
                  <a:gd name="connsiteY10" fmla="*/ 0 h 89482"/>
                  <a:gd name="connsiteX11" fmla="*/ 15231 w 72347"/>
                  <a:gd name="connsiteY11" fmla="*/ 54260 h 89482"/>
                  <a:gd name="connsiteX12" fmla="*/ 16183 w 72347"/>
                  <a:gd name="connsiteY12" fmla="*/ 61876 h 89482"/>
                  <a:gd name="connsiteX13" fmla="*/ 19039 w 72347"/>
                  <a:gd name="connsiteY13" fmla="*/ 68540 h 89482"/>
                  <a:gd name="connsiteX14" fmla="*/ 24750 w 72347"/>
                  <a:gd name="connsiteY14" fmla="*/ 73299 h 89482"/>
                  <a:gd name="connsiteX15" fmla="*/ 34270 w 72347"/>
                  <a:gd name="connsiteY15" fmla="*/ 75203 h 89482"/>
                  <a:gd name="connsiteX16" fmla="*/ 43789 w 72347"/>
                  <a:gd name="connsiteY16" fmla="*/ 73299 h 89482"/>
                  <a:gd name="connsiteX17" fmla="*/ 49501 w 72347"/>
                  <a:gd name="connsiteY17" fmla="*/ 68540 h 89482"/>
                  <a:gd name="connsiteX18" fmla="*/ 52357 w 72347"/>
                  <a:gd name="connsiteY18" fmla="*/ 61876 h 89482"/>
                  <a:gd name="connsiteX19" fmla="*/ 53309 w 72347"/>
                  <a:gd name="connsiteY19" fmla="*/ 54260 h 89482"/>
                  <a:gd name="connsiteX20" fmla="*/ 53309 w 72347"/>
                  <a:gd name="connsiteY20" fmla="*/ 0 h 89482"/>
                  <a:gd name="connsiteX21" fmla="*/ 68540 w 72347"/>
                  <a:gd name="connsiteY21" fmla="*/ 0 h 89482"/>
                  <a:gd name="connsiteX22" fmla="*/ 68540 w 72347"/>
                  <a:gd name="connsiteY22" fmla="*/ 55212 h 8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47" h="89482">
                    <a:moveTo>
                      <a:pt x="72348" y="55212"/>
                    </a:moveTo>
                    <a:cubicBezTo>
                      <a:pt x="72348" y="59972"/>
                      <a:pt x="71396" y="64732"/>
                      <a:pt x="69492" y="69492"/>
                    </a:cubicBezTo>
                    <a:cubicBezTo>
                      <a:pt x="67588" y="73299"/>
                      <a:pt x="65684" y="77107"/>
                      <a:pt x="61876" y="79963"/>
                    </a:cubicBezTo>
                    <a:cubicBezTo>
                      <a:pt x="59020" y="82819"/>
                      <a:pt x="55213" y="84723"/>
                      <a:pt x="50453" y="86627"/>
                    </a:cubicBezTo>
                    <a:cubicBezTo>
                      <a:pt x="46645" y="88530"/>
                      <a:pt x="41885" y="89482"/>
                      <a:pt x="36174" y="89482"/>
                    </a:cubicBezTo>
                    <a:cubicBezTo>
                      <a:pt x="31414" y="89482"/>
                      <a:pt x="26654" y="88530"/>
                      <a:pt x="21895" y="86627"/>
                    </a:cubicBezTo>
                    <a:cubicBezTo>
                      <a:pt x="18087" y="84723"/>
                      <a:pt x="14279" y="82819"/>
                      <a:pt x="10471" y="79963"/>
                    </a:cubicBezTo>
                    <a:cubicBezTo>
                      <a:pt x="7616" y="77107"/>
                      <a:pt x="4760" y="73299"/>
                      <a:pt x="2856" y="69492"/>
                    </a:cubicBezTo>
                    <a:cubicBezTo>
                      <a:pt x="952" y="65684"/>
                      <a:pt x="0" y="60924"/>
                      <a:pt x="0" y="55212"/>
                    </a:cubicBezTo>
                    <a:lnTo>
                      <a:pt x="0" y="0"/>
                    </a:lnTo>
                    <a:lnTo>
                      <a:pt x="15231" y="0"/>
                    </a:lnTo>
                    <a:lnTo>
                      <a:pt x="15231" y="54260"/>
                    </a:lnTo>
                    <a:cubicBezTo>
                      <a:pt x="15231" y="57116"/>
                      <a:pt x="15231" y="59020"/>
                      <a:pt x="16183" y="61876"/>
                    </a:cubicBezTo>
                    <a:cubicBezTo>
                      <a:pt x="17135" y="64732"/>
                      <a:pt x="18087" y="66636"/>
                      <a:pt x="19039" y="68540"/>
                    </a:cubicBezTo>
                    <a:cubicBezTo>
                      <a:pt x="20943" y="70444"/>
                      <a:pt x="22847" y="72348"/>
                      <a:pt x="24750" y="73299"/>
                    </a:cubicBezTo>
                    <a:cubicBezTo>
                      <a:pt x="26654" y="74251"/>
                      <a:pt x="30462" y="75203"/>
                      <a:pt x="34270" y="75203"/>
                    </a:cubicBezTo>
                    <a:cubicBezTo>
                      <a:pt x="38078" y="75203"/>
                      <a:pt x="40934" y="74251"/>
                      <a:pt x="43789" y="73299"/>
                    </a:cubicBezTo>
                    <a:cubicBezTo>
                      <a:pt x="46645" y="72348"/>
                      <a:pt x="48549" y="70444"/>
                      <a:pt x="49501" y="68540"/>
                    </a:cubicBezTo>
                    <a:cubicBezTo>
                      <a:pt x="51405" y="66636"/>
                      <a:pt x="52357" y="64732"/>
                      <a:pt x="52357" y="61876"/>
                    </a:cubicBezTo>
                    <a:cubicBezTo>
                      <a:pt x="53309" y="59020"/>
                      <a:pt x="53309" y="57116"/>
                      <a:pt x="53309" y="54260"/>
                    </a:cubicBezTo>
                    <a:lnTo>
                      <a:pt x="53309" y="0"/>
                    </a:lnTo>
                    <a:lnTo>
                      <a:pt x="68540" y="0"/>
                    </a:lnTo>
                    <a:lnTo>
                      <a:pt x="68540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7" name="Forma libre 126">
                <a:extLst>
                  <a:ext uri="{FF2B5EF4-FFF2-40B4-BE49-F238E27FC236}">
                    <a16:creationId xmlns:a16="http://schemas.microsoft.com/office/drawing/2014/main" id="{83B04ABA-0A39-B43C-3023-D451376AD8AF}"/>
                  </a:ext>
                </a:extLst>
              </p:cNvPr>
              <p:cNvSpPr/>
              <p:nvPr/>
            </p:nvSpPr>
            <p:spPr>
              <a:xfrm>
                <a:off x="6868975" y="3525146"/>
                <a:ext cx="79010" cy="87578"/>
              </a:xfrm>
              <a:custGeom>
                <a:avLst/>
                <a:gdLst>
                  <a:gd name="connsiteX0" fmla="*/ 0 w 79010"/>
                  <a:gd name="connsiteY0" fmla="*/ 0 h 87578"/>
                  <a:gd name="connsiteX1" fmla="*/ 30462 w 79010"/>
                  <a:gd name="connsiteY1" fmla="*/ 0 h 87578"/>
                  <a:gd name="connsiteX2" fmla="*/ 47597 w 79010"/>
                  <a:gd name="connsiteY2" fmla="*/ 1904 h 87578"/>
                  <a:gd name="connsiteX3" fmla="*/ 62828 w 79010"/>
                  <a:gd name="connsiteY3" fmla="*/ 9519 h 87578"/>
                  <a:gd name="connsiteX4" fmla="*/ 74251 w 79010"/>
                  <a:gd name="connsiteY4" fmla="*/ 22847 h 87578"/>
                  <a:gd name="connsiteX5" fmla="*/ 79011 w 79010"/>
                  <a:gd name="connsiteY5" fmla="*/ 43789 h 87578"/>
                  <a:gd name="connsiteX6" fmla="*/ 74251 w 79010"/>
                  <a:gd name="connsiteY6" fmla="*/ 63780 h 87578"/>
                  <a:gd name="connsiteX7" fmla="*/ 62828 w 79010"/>
                  <a:gd name="connsiteY7" fmla="*/ 77107 h 87578"/>
                  <a:gd name="connsiteX8" fmla="*/ 47597 w 79010"/>
                  <a:gd name="connsiteY8" fmla="*/ 84723 h 87578"/>
                  <a:gd name="connsiteX9" fmla="*/ 30462 w 79010"/>
                  <a:gd name="connsiteY9" fmla="*/ 87578 h 87578"/>
                  <a:gd name="connsiteX10" fmla="*/ 0 w 79010"/>
                  <a:gd name="connsiteY10" fmla="*/ 87578 h 87578"/>
                  <a:gd name="connsiteX11" fmla="*/ 0 w 79010"/>
                  <a:gd name="connsiteY11" fmla="*/ 0 h 87578"/>
                  <a:gd name="connsiteX12" fmla="*/ 28558 w 79010"/>
                  <a:gd name="connsiteY12" fmla="*/ 73299 h 87578"/>
                  <a:gd name="connsiteX13" fmla="*/ 40933 w 79010"/>
                  <a:gd name="connsiteY13" fmla="*/ 72348 h 87578"/>
                  <a:gd name="connsiteX14" fmla="*/ 51405 w 79010"/>
                  <a:gd name="connsiteY14" fmla="*/ 67588 h 87578"/>
                  <a:gd name="connsiteX15" fmla="*/ 59020 w 79010"/>
                  <a:gd name="connsiteY15" fmla="*/ 58068 h 87578"/>
                  <a:gd name="connsiteX16" fmla="*/ 61876 w 79010"/>
                  <a:gd name="connsiteY16" fmla="*/ 43789 h 87578"/>
                  <a:gd name="connsiteX17" fmla="*/ 59020 w 79010"/>
                  <a:gd name="connsiteY17" fmla="*/ 28558 h 87578"/>
                  <a:gd name="connsiteX18" fmla="*/ 51405 w 79010"/>
                  <a:gd name="connsiteY18" fmla="*/ 19039 h 87578"/>
                  <a:gd name="connsiteX19" fmla="*/ 40933 w 79010"/>
                  <a:gd name="connsiteY19" fmla="*/ 14279 h 87578"/>
                  <a:gd name="connsiteX20" fmla="*/ 28558 w 79010"/>
                  <a:gd name="connsiteY20" fmla="*/ 13327 h 87578"/>
                  <a:gd name="connsiteX21" fmla="*/ 15231 w 79010"/>
                  <a:gd name="connsiteY21" fmla="*/ 13327 h 87578"/>
                  <a:gd name="connsiteX22" fmla="*/ 15231 w 79010"/>
                  <a:gd name="connsiteY22" fmla="*/ 73299 h 87578"/>
                  <a:gd name="connsiteX23" fmla="*/ 28558 w 79010"/>
                  <a:gd name="connsiteY23" fmla="*/ 73299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010" h="87578">
                    <a:moveTo>
                      <a:pt x="0" y="0"/>
                    </a:moveTo>
                    <a:lnTo>
                      <a:pt x="30462" y="0"/>
                    </a:lnTo>
                    <a:cubicBezTo>
                      <a:pt x="36174" y="0"/>
                      <a:pt x="41885" y="952"/>
                      <a:pt x="47597" y="1904"/>
                    </a:cubicBezTo>
                    <a:cubicBezTo>
                      <a:pt x="53308" y="3808"/>
                      <a:pt x="58068" y="5712"/>
                      <a:pt x="62828" y="9519"/>
                    </a:cubicBezTo>
                    <a:cubicBezTo>
                      <a:pt x="67588" y="13327"/>
                      <a:pt x="71396" y="17135"/>
                      <a:pt x="74251" y="22847"/>
                    </a:cubicBezTo>
                    <a:cubicBezTo>
                      <a:pt x="77107" y="28558"/>
                      <a:pt x="79011" y="35222"/>
                      <a:pt x="79011" y="43789"/>
                    </a:cubicBezTo>
                    <a:cubicBezTo>
                      <a:pt x="79011" y="51405"/>
                      <a:pt x="77107" y="58068"/>
                      <a:pt x="74251" y="63780"/>
                    </a:cubicBezTo>
                    <a:cubicBezTo>
                      <a:pt x="71396" y="69492"/>
                      <a:pt x="67588" y="73299"/>
                      <a:pt x="62828" y="77107"/>
                    </a:cubicBezTo>
                    <a:cubicBezTo>
                      <a:pt x="58068" y="80915"/>
                      <a:pt x="53308" y="82819"/>
                      <a:pt x="47597" y="84723"/>
                    </a:cubicBezTo>
                    <a:cubicBezTo>
                      <a:pt x="41885" y="86627"/>
                      <a:pt x="36174" y="87578"/>
                      <a:pt x="30462" y="87578"/>
                    </a:cubicBezTo>
                    <a:lnTo>
                      <a:pt x="0" y="87578"/>
                    </a:lnTo>
                    <a:lnTo>
                      <a:pt x="0" y="0"/>
                    </a:lnTo>
                    <a:close/>
                    <a:moveTo>
                      <a:pt x="28558" y="73299"/>
                    </a:moveTo>
                    <a:cubicBezTo>
                      <a:pt x="32366" y="73299"/>
                      <a:pt x="36174" y="73299"/>
                      <a:pt x="40933" y="72348"/>
                    </a:cubicBezTo>
                    <a:cubicBezTo>
                      <a:pt x="45693" y="71396"/>
                      <a:pt x="48549" y="69492"/>
                      <a:pt x="51405" y="67588"/>
                    </a:cubicBezTo>
                    <a:cubicBezTo>
                      <a:pt x="54260" y="65684"/>
                      <a:pt x="57116" y="61876"/>
                      <a:pt x="59020" y="58068"/>
                    </a:cubicBezTo>
                    <a:cubicBezTo>
                      <a:pt x="60924" y="54260"/>
                      <a:pt x="61876" y="49501"/>
                      <a:pt x="61876" y="43789"/>
                    </a:cubicBezTo>
                    <a:cubicBezTo>
                      <a:pt x="61876" y="37126"/>
                      <a:pt x="60924" y="32366"/>
                      <a:pt x="59020" y="28558"/>
                    </a:cubicBezTo>
                    <a:cubicBezTo>
                      <a:pt x="57116" y="24750"/>
                      <a:pt x="54260" y="21895"/>
                      <a:pt x="51405" y="19039"/>
                    </a:cubicBezTo>
                    <a:cubicBezTo>
                      <a:pt x="48549" y="17135"/>
                      <a:pt x="44741" y="15231"/>
                      <a:pt x="40933" y="14279"/>
                    </a:cubicBezTo>
                    <a:cubicBezTo>
                      <a:pt x="37126" y="13327"/>
                      <a:pt x="33318" y="13327"/>
                      <a:pt x="28558" y="13327"/>
                    </a:cubicBezTo>
                    <a:lnTo>
                      <a:pt x="15231" y="13327"/>
                    </a:lnTo>
                    <a:lnTo>
                      <a:pt x="15231" y="73299"/>
                    </a:lnTo>
                    <a:lnTo>
                      <a:pt x="28558" y="7329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822320EC-BEB2-5180-95E0-7B7E0BE6E68B}"/>
                  </a:ext>
                </a:extLst>
              </p:cNvPr>
              <p:cNvSpPr/>
              <p:nvPr/>
            </p:nvSpPr>
            <p:spPr>
              <a:xfrm>
                <a:off x="6277820" y="3751707"/>
                <a:ext cx="60924" cy="87578"/>
              </a:xfrm>
              <a:custGeom>
                <a:avLst/>
                <a:gdLst>
                  <a:gd name="connsiteX0" fmla="*/ 952 w 60924"/>
                  <a:gd name="connsiteY0" fmla="*/ 0 h 87578"/>
                  <a:gd name="connsiteX1" fmla="*/ 30462 w 60924"/>
                  <a:gd name="connsiteY1" fmla="*/ 0 h 87578"/>
                  <a:gd name="connsiteX2" fmla="*/ 39981 w 60924"/>
                  <a:gd name="connsiteY2" fmla="*/ 952 h 87578"/>
                  <a:gd name="connsiteX3" fmla="*/ 48549 w 60924"/>
                  <a:gd name="connsiteY3" fmla="*/ 4760 h 87578"/>
                  <a:gd name="connsiteX4" fmla="*/ 55212 w 60924"/>
                  <a:gd name="connsiteY4" fmla="*/ 11423 h 87578"/>
                  <a:gd name="connsiteX5" fmla="*/ 58068 w 60924"/>
                  <a:gd name="connsiteY5" fmla="*/ 21895 h 87578"/>
                  <a:gd name="connsiteX6" fmla="*/ 54260 w 60924"/>
                  <a:gd name="connsiteY6" fmla="*/ 34270 h 87578"/>
                  <a:gd name="connsiteX7" fmla="*/ 42837 w 60924"/>
                  <a:gd name="connsiteY7" fmla="*/ 40934 h 87578"/>
                  <a:gd name="connsiteX8" fmla="*/ 42837 w 60924"/>
                  <a:gd name="connsiteY8" fmla="*/ 40934 h 87578"/>
                  <a:gd name="connsiteX9" fmla="*/ 50453 w 60924"/>
                  <a:gd name="connsiteY9" fmla="*/ 42837 h 87578"/>
                  <a:gd name="connsiteX10" fmla="*/ 56164 w 60924"/>
                  <a:gd name="connsiteY10" fmla="*/ 47597 h 87578"/>
                  <a:gd name="connsiteX11" fmla="*/ 59972 w 60924"/>
                  <a:gd name="connsiteY11" fmla="*/ 54261 h 87578"/>
                  <a:gd name="connsiteX12" fmla="*/ 60924 w 60924"/>
                  <a:gd name="connsiteY12" fmla="*/ 62828 h 87578"/>
                  <a:gd name="connsiteX13" fmla="*/ 58068 w 60924"/>
                  <a:gd name="connsiteY13" fmla="*/ 73300 h 87578"/>
                  <a:gd name="connsiteX14" fmla="*/ 51405 w 60924"/>
                  <a:gd name="connsiteY14" fmla="*/ 80915 h 87578"/>
                  <a:gd name="connsiteX15" fmla="*/ 40933 w 60924"/>
                  <a:gd name="connsiteY15" fmla="*/ 85675 h 87578"/>
                  <a:gd name="connsiteX16" fmla="*/ 28558 w 60924"/>
                  <a:gd name="connsiteY16" fmla="*/ 87579 h 87578"/>
                  <a:gd name="connsiteX17" fmla="*/ 0 w 60924"/>
                  <a:gd name="connsiteY17" fmla="*/ 87579 h 87578"/>
                  <a:gd name="connsiteX18" fmla="*/ 0 w 60924"/>
                  <a:gd name="connsiteY18" fmla="*/ 0 h 87578"/>
                  <a:gd name="connsiteX19" fmla="*/ 13327 w 60924"/>
                  <a:gd name="connsiteY19" fmla="*/ 36174 h 87578"/>
                  <a:gd name="connsiteX20" fmla="*/ 29510 w 60924"/>
                  <a:gd name="connsiteY20" fmla="*/ 36174 h 87578"/>
                  <a:gd name="connsiteX21" fmla="*/ 36174 w 60924"/>
                  <a:gd name="connsiteY21" fmla="*/ 35222 h 87578"/>
                  <a:gd name="connsiteX22" fmla="*/ 41885 w 60924"/>
                  <a:gd name="connsiteY22" fmla="*/ 32366 h 87578"/>
                  <a:gd name="connsiteX23" fmla="*/ 45693 w 60924"/>
                  <a:gd name="connsiteY23" fmla="*/ 28558 h 87578"/>
                  <a:gd name="connsiteX24" fmla="*/ 46645 w 60924"/>
                  <a:gd name="connsiteY24" fmla="*/ 22847 h 87578"/>
                  <a:gd name="connsiteX25" fmla="*/ 41885 w 60924"/>
                  <a:gd name="connsiteY25" fmla="*/ 13327 h 87578"/>
                  <a:gd name="connsiteX26" fmla="*/ 27606 w 60924"/>
                  <a:gd name="connsiteY26" fmla="*/ 10471 h 87578"/>
                  <a:gd name="connsiteX27" fmla="*/ 13327 w 60924"/>
                  <a:gd name="connsiteY27" fmla="*/ 10471 h 87578"/>
                  <a:gd name="connsiteX28" fmla="*/ 13327 w 60924"/>
                  <a:gd name="connsiteY28" fmla="*/ 36174 h 87578"/>
                  <a:gd name="connsiteX29" fmla="*/ 13327 w 60924"/>
                  <a:gd name="connsiteY29" fmla="*/ 76155 h 87578"/>
                  <a:gd name="connsiteX30" fmla="*/ 28558 w 60924"/>
                  <a:gd name="connsiteY30" fmla="*/ 76155 h 87578"/>
                  <a:gd name="connsiteX31" fmla="*/ 36174 w 60924"/>
                  <a:gd name="connsiteY31" fmla="*/ 75203 h 87578"/>
                  <a:gd name="connsiteX32" fmla="*/ 42837 w 60924"/>
                  <a:gd name="connsiteY32" fmla="*/ 72348 h 87578"/>
                  <a:gd name="connsiteX33" fmla="*/ 47597 w 60924"/>
                  <a:gd name="connsiteY33" fmla="*/ 67588 h 87578"/>
                  <a:gd name="connsiteX34" fmla="*/ 49501 w 60924"/>
                  <a:gd name="connsiteY34" fmla="*/ 59972 h 87578"/>
                  <a:gd name="connsiteX35" fmla="*/ 43789 w 60924"/>
                  <a:gd name="connsiteY35" fmla="*/ 48549 h 87578"/>
                  <a:gd name="connsiteX36" fmla="*/ 28558 w 60924"/>
                  <a:gd name="connsiteY36" fmla="*/ 44741 h 87578"/>
                  <a:gd name="connsiteX37" fmla="*/ 13327 w 60924"/>
                  <a:gd name="connsiteY37" fmla="*/ 44741 h 87578"/>
                  <a:gd name="connsiteX38" fmla="*/ 13327 w 60924"/>
                  <a:gd name="connsiteY38" fmla="*/ 76155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0924" h="87578">
                    <a:moveTo>
                      <a:pt x="952" y="0"/>
                    </a:moveTo>
                    <a:lnTo>
                      <a:pt x="30462" y="0"/>
                    </a:lnTo>
                    <a:cubicBezTo>
                      <a:pt x="33318" y="0"/>
                      <a:pt x="37126" y="0"/>
                      <a:pt x="39981" y="952"/>
                    </a:cubicBezTo>
                    <a:cubicBezTo>
                      <a:pt x="42837" y="1904"/>
                      <a:pt x="46645" y="2856"/>
                      <a:pt x="48549" y="4760"/>
                    </a:cubicBezTo>
                    <a:cubicBezTo>
                      <a:pt x="51405" y="6664"/>
                      <a:pt x="53309" y="8567"/>
                      <a:pt x="55212" y="11423"/>
                    </a:cubicBezTo>
                    <a:cubicBezTo>
                      <a:pt x="57116" y="14279"/>
                      <a:pt x="58068" y="18087"/>
                      <a:pt x="58068" y="21895"/>
                    </a:cubicBezTo>
                    <a:cubicBezTo>
                      <a:pt x="58068" y="26654"/>
                      <a:pt x="57116" y="30462"/>
                      <a:pt x="54260" y="34270"/>
                    </a:cubicBezTo>
                    <a:cubicBezTo>
                      <a:pt x="51405" y="38078"/>
                      <a:pt x="47597" y="39982"/>
                      <a:pt x="42837" y="40934"/>
                    </a:cubicBezTo>
                    <a:lnTo>
                      <a:pt x="42837" y="40934"/>
                    </a:lnTo>
                    <a:cubicBezTo>
                      <a:pt x="45693" y="40934"/>
                      <a:pt x="48549" y="41885"/>
                      <a:pt x="50453" y="42837"/>
                    </a:cubicBezTo>
                    <a:cubicBezTo>
                      <a:pt x="52357" y="43789"/>
                      <a:pt x="55212" y="45693"/>
                      <a:pt x="56164" y="47597"/>
                    </a:cubicBezTo>
                    <a:cubicBezTo>
                      <a:pt x="58068" y="49501"/>
                      <a:pt x="59020" y="51405"/>
                      <a:pt x="59972" y="54261"/>
                    </a:cubicBezTo>
                    <a:cubicBezTo>
                      <a:pt x="60924" y="57116"/>
                      <a:pt x="60924" y="59020"/>
                      <a:pt x="60924" y="62828"/>
                    </a:cubicBezTo>
                    <a:cubicBezTo>
                      <a:pt x="60924" y="66636"/>
                      <a:pt x="59972" y="70444"/>
                      <a:pt x="58068" y="73300"/>
                    </a:cubicBezTo>
                    <a:cubicBezTo>
                      <a:pt x="56164" y="76155"/>
                      <a:pt x="54260" y="79011"/>
                      <a:pt x="51405" y="80915"/>
                    </a:cubicBezTo>
                    <a:cubicBezTo>
                      <a:pt x="48549" y="82819"/>
                      <a:pt x="44741" y="84723"/>
                      <a:pt x="40933" y="85675"/>
                    </a:cubicBezTo>
                    <a:cubicBezTo>
                      <a:pt x="37126" y="86627"/>
                      <a:pt x="32366" y="87579"/>
                      <a:pt x="28558" y="87579"/>
                    </a:cubicBezTo>
                    <a:lnTo>
                      <a:pt x="0" y="87579"/>
                    </a:lnTo>
                    <a:lnTo>
                      <a:pt x="0" y="0"/>
                    </a:lnTo>
                    <a:close/>
                    <a:moveTo>
                      <a:pt x="13327" y="36174"/>
                    </a:moveTo>
                    <a:lnTo>
                      <a:pt x="29510" y="36174"/>
                    </a:lnTo>
                    <a:cubicBezTo>
                      <a:pt x="31414" y="36174"/>
                      <a:pt x="34270" y="36174"/>
                      <a:pt x="36174" y="35222"/>
                    </a:cubicBezTo>
                    <a:cubicBezTo>
                      <a:pt x="38078" y="34270"/>
                      <a:pt x="39981" y="34270"/>
                      <a:pt x="41885" y="32366"/>
                    </a:cubicBezTo>
                    <a:cubicBezTo>
                      <a:pt x="43789" y="31414"/>
                      <a:pt x="44741" y="29510"/>
                      <a:pt x="45693" y="28558"/>
                    </a:cubicBezTo>
                    <a:cubicBezTo>
                      <a:pt x="46645" y="26654"/>
                      <a:pt x="46645" y="24750"/>
                      <a:pt x="46645" y="22847"/>
                    </a:cubicBezTo>
                    <a:cubicBezTo>
                      <a:pt x="46645" y="18087"/>
                      <a:pt x="44741" y="15231"/>
                      <a:pt x="41885" y="13327"/>
                    </a:cubicBezTo>
                    <a:cubicBezTo>
                      <a:pt x="38078" y="11423"/>
                      <a:pt x="34270" y="10471"/>
                      <a:pt x="27606" y="10471"/>
                    </a:cubicBezTo>
                    <a:lnTo>
                      <a:pt x="13327" y="10471"/>
                    </a:lnTo>
                    <a:lnTo>
                      <a:pt x="13327" y="36174"/>
                    </a:lnTo>
                    <a:close/>
                    <a:moveTo>
                      <a:pt x="13327" y="76155"/>
                    </a:moveTo>
                    <a:lnTo>
                      <a:pt x="28558" y="76155"/>
                    </a:lnTo>
                    <a:cubicBezTo>
                      <a:pt x="31414" y="76155"/>
                      <a:pt x="33318" y="76155"/>
                      <a:pt x="36174" y="75203"/>
                    </a:cubicBezTo>
                    <a:cubicBezTo>
                      <a:pt x="39030" y="75203"/>
                      <a:pt x="40933" y="74252"/>
                      <a:pt x="42837" y="72348"/>
                    </a:cubicBezTo>
                    <a:cubicBezTo>
                      <a:pt x="44741" y="71396"/>
                      <a:pt x="46645" y="69492"/>
                      <a:pt x="47597" y="67588"/>
                    </a:cubicBezTo>
                    <a:cubicBezTo>
                      <a:pt x="48549" y="65684"/>
                      <a:pt x="49501" y="62828"/>
                      <a:pt x="49501" y="59972"/>
                    </a:cubicBezTo>
                    <a:cubicBezTo>
                      <a:pt x="49501" y="55213"/>
                      <a:pt x="47597" y="51405"/>
                      <a:pt x="43789" y="48549"/>
                    </a:cubicBezTo>
                    <a:cubicBezTo>
                      <a:pt x="39981" y="46645"/>
                      <a:pt x="35222" y="44741"/>
                      <a:pt x="28558" y="44741"/>
                    </a:cubicBezTo>
                    <a:lnTo>
                      <a:pt x="13327" y="44741"/>
                    </a:lnTo>
                    <a:lnTo>
                      <a:pt x="13327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9" name="Forma libre 128">
                <a:extLst>
                  <a:ext uri="{FF2B5EF4-FFF2-40B4-BE49-F238E27FC236}">
                    <a16:creationId xmlns:a16="http://schemas.microsoft.com/office/drawing/2014/main" id="{52A1209C-95A9-0380-A229-9DA35BCBD137}"/>
                  </a:ext>
                </a:extLst>
              </p:cNvPr>
              <p:cNvSpPr/>
              <p:nvPr/>
            </p:nvSpPr>
            <p:spPr>
              <a:xfrm>
                <a:off x="6359687" y="3751707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6 w 86626"/>
                  <a:gd name="connsiteY4" fmla="*/ 86627 h 86626"/>
                  <a:gd name="connsiteX5" fmla="*/ 73299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4261 h 86626"/>
                  <a:gd name="connsiteX10" fmla="*/ 59020 w 86626"/>
                  <a:gd name="connsiteY10" fmla="*/ 54261 h 86626"/>
                  <a:gd name="connsiteX11" fmla="*/ 42837 w 86626"/>
                  <a:gd name="connsiteY11" fmla="*/ 13327 h 86626"/>
                  <a:gd name="connsiteX12" fmla="*/ 26654 w 86626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6" y="86627"/>
                    </a:lnTo>
                    <a:lnTo>
                      <a:pt x="73299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4261"/>
                    </a:moveTo>
                    <a:lnTo>
                      <a:pt x="59020" y="54261"/>
                    </a:lnTo>
                    <a:lnTo>
                      <a:pt x="42837" y="13327"/>
                    </a:lnTo>
                    <a:lnTo>
                      <a:pt x="26654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0" name="Forma libre 129">
                <a:extLst>
                  <a:ext uri="{FF2B5EF4-FFF2-40B4-BE49-F238E27FC236}">
                    <a16:creationId xmlns:a16="http://schemas.microsoft.com/office/drawing/2014/main" id="{8B54DA16-98F6-9467-0606-EEEB37D7D804}"/>
                  </a:ext>
                </a:extLst>
              </p:cNvPr>
              <p:cNvSpPr/>
              <p:nvPr/>
            </p:nvSpPr>
            <p:spPr>
              <a:xfrm>
                <a:off x="6461544" y="3749803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1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0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2 w 59020"/>
                  <a:gd name="connsiteY17" fmla="*/ 89482 h 91386"/>
                  <a:gd name="connsiteX18" fmla="*/ 28558 w 59020"/>
                  <a:gd name="connsiteY18" fmla="*/ 91386 h 91386"/>
                  <a:gd name="connsiteX19" fmla="*/ 12375 w 59020"/>
                  <a:gd name="connsiteY19" fmla="*/ 88530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4 w 59020"/>
                  <a:gd name="connsiteY25" fmla="*/ 78059 h 91386"/>
                  <a:gd name="connsiteX26" fmla="*/ 44741 w 59020"/>
                  <a:gd name="connsiteY26" fmla="*/ 73299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2 w 59020"/>
                  <a:gd name="connsiteY29" fmla="*/ 55212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5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1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4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29"/>
                      <a:pt x="34270" y="39981"/>
                    </a:cubicBezTo>
                    <a:cubicBezTo>
                      <a:pt x="37126" y="40933"/>
                      <a:pt x="39982" y="41885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1" y="49501"/>
                      <a:pt x="56164" y="51405"/>
                      <a:pt x="57116" y="54260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299"/>
                      <a:pt x="56164" y="76155"/>
                    </a:cubicBezTo>
                    <a:cubicBezTo>
                      <a:pt x="54261" y="79011"/>
                      <a:pt x="52357" y="81867"/>
                      <a:pt x="49501" y="84723"/>
                    </a:cubicBezTo>
                    <a:cubicBezTo>
                      <a:pt x="46645" y="87578"/>
                      <a:pt x="43789" y="88530"/>
                      <a:pt x="39982" y="89482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0"/>
                    </a:cubicBezTo>
                    <a:cubicBezTo>
                      <a:pt x="7616" y="86626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1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4" y="78059"/>
                    </a:cubicBezTo>
                    <a:cubicBezTo>
                      <a:pt x="42837" y="77107"/>
                      <a:pt x="43789" y="75203"/>
                      <a:pt x="44741" y="73299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2" y="55212"/>
                    </a:cubicBezTo>
                    <a:cubicBezTo>
                      <a:pt x="38078" y="54260"/>
                      <a:pt x="36174" y="53308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5"/>
                    </a:cubicBezTo>
                    <a:cubicBezTo>
                      <a:pt x="6664" y="39981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6" y="10471"/>
                      <a:pt x="9519" y="7615"/>
                      <a:pt x="12375" y="5711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1" y="6663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322BB63A-5E69-4522-5E2E-BB78D6577CDB}"/>
                  </a:ext>
                </a:extLst>
              </p:cNvPr>
              <p:cNvSpPr/>
              <p:nvPr/>
            </p:nvSpPr>
            <p:spPr>
              <a:xfrm>
                <a:off x="6546267" y="3749803"/>
                <a:ext cx="97097" cy="88530"/>
              </a:xfrm>
              <a:custGeom>
                <a:avLst/>
                <a:gdLst>
                  <a:gd name="connsiteX0" fmla="*/ 96146 w 97097"/>
                  <a:gd name="connsiteY0" fmla="*/ 88530 h 88530"/>
                  <a:gd name="connsiteX1" fmla="*/ 44741 w 97097"/>
                  <a:gd name="connsiteY1" fmla="*/ 88530 h 88530"/>
                  <a:gd name="connsiteX2" fmla="*/ 26654 w 97097"/>
                  <a:gd name="connsiteY2" fmla="*/ 85675 h 88530"/>
                  <a:gd name="connsiteX3" fmla="*/ 12375 w 97097"/>
                  <a:gd name="connsiteY3" fmla="*/ 77107 h 88530"/>
                  <a:gd name="connsiteX4" fmla="*/ 2856 w 97097"/>
                  <a:gd name="connsiteY4" fmla="*/ 62828 h 88530"/>
                  <a:gd name="connsiteX5" fmla="*/ 0 w 97097"/>
                  <a:gd name="connsiteY5" fmla="*/ 44741 h 88530"/>
                  <a:gd name="connsiteX6" fmla="*/ 3808 w 97097"/>
                  <a:gd name="connsiteY6" fmla="*/ 26654 h 88530"/>
                  <a:gd name="connsiteX7" fmla="*/ 13327 w 97097"/>
                  <a:gd name="connsiteY7" fmla="*/ 12375 h 88530"/>
                  <a:gd name="connsiteX8" fmla="*/ 27606 w 97097"/>
                  <a:gd name="connsiteY8" fmla="*/ 2856 h 88530"/>
                  <a:gd name="connsiteX9" fmla="*/ 45693 w 97097"/>
                  <a:gd name="connsiteY9" fmla="*/ 0 h 88530"/>
                  <a:gd name="connsiteX10" fmla="*/ 63780 w 97097"/>
                  <a:gd name="connsiteY10" fmla="*/ 2856 h 88530"/>
                  <a:gd name="connsiteX11" fmla="*/ 78059 w 97097"/>
                  <a:gd name="connsiteY11" fmla="*/ 12375 h 88530"/>
                  <a:gd name="connsiteX12" fmla="*/ 87579 w 97097"/>
                  <a:gd name="connsiteY12" fmla="*/ 26654 h 88530"/>
                  <a:gd name="connsiteX13" fmla="*/ 91386 w 97097"/>
                  <a:gd name="connsiteY13" fmla="*/ 44741 h 88530"/>
                  <a:gd name="connsiteX14" fmla="*/ 86627 w 97097"/>
                  <a:gd name="connsiteY14" fmla="*/ 64732 h 88530"/>
                  <a:gd name="connsiteX15" fmla="*/ 73300 w 97097"/>
                  <a:gd name="connsiteY15" fmla="*/ 78059 h 88530"/>
                  <a:gd name="connsiteX16" fmla="*/ 73300 w 97097"/>
                  <a:gd name="connsiteY16" fmla="*/ 78059 h 88530"/>
                  <a:gd name="connsiteX17" fmla="*/ 97098 w 97097"/>
                  <a:gd name="connsiteY17" fmla="*/ 78059 h 88530"/>
                  <a:gd name="connsiteX18" fmla="*/ 97098 w 97097"/>
                  <a:gd name="connsiteY18" fmla="*/ 88530 h 88530"/>
                  <a:gd name="connsiteX19" fmla="*/ 13327 w 97097"/>
                  <a:gd name="connsiteY19" fmla="*/ 43789 h 88530"/>
                  <a:gd name="connsiteX20" fmla="*/ 15231 w 97097"/>
                  <a:gd name="connsiteY20" fmla="*/ 57116 h 88530"/>
                  <a:gd name="connsiteX21" fmla="*/ 21895 w 97097"/>
                  <a:gd name="connsiteY21" fmla="*/ 67588 h 88530"/>
                  <a:gd name="connsiteX22" fmla="*/ 32366 w 97097"/>
                  <a:gd name="connsiteY22" fmla="*/ 75203 h 88530"/>
                  <a:gd name="connsiteX23" fmla="*/ 45693 w 97097"/>
                  <a:gd name="connsiteY23" fmla="*/ 78059 h 88530"/>
                  <a:gd name="connsiteX24" fmla="*/ 59020 w 97097"/>
                  <a:gd name="connsiteY24" fmla="*/ 75203 h 88530"/>
                  <a:gd name="connsiteX25" fmla="*/ 69492 w 97097"/>
                  <a:gd name="connsiteY25" fmla="*/ 67588 h 88530"/>
                  <a:gd name="connsiteX26" fmla="*/ 76155 w 97097"/>
                  <a:gd name="connsiteY26" fmla="*/ 57116 h 88530"/>
                  <a:gd name="connsiteX27" fmla="*/ 78059 w 97097"/>
                  <a:gd name="connsiteY27" fmla="*/ 43789 h 88530"/>
                  <a:gd name="connsiteX28" fmla="*/ 76155 w 97097"/>
                  <a:gd name="connsiteY28" fmla="*/ 30462 h 88530"/>
                  <a:gd name="connsiteX29" fmla="*/ 69492 w 97097"/>
                  <a:gd name="connsiteY29" fmla="*/ 19991 h 88530"/>
                  <a:gd name="connsiteX30" fmla="*/ 59020 w 97097"/>
                  <a:gd name="connsiteY30" fmla="*/ 12375 h 88530"/>
                  <a:gd name="connsiteX31" fmla="*/ 45693 w 97097"/>
                  <a:gd name="connsiteY31" fmla="*/ 9519 h 88530"/>
                  <a:gd name="connsiteX32" fmla="*/ 32366 w 97097"/>
                  <a:gd name="connsiteY32" fmla="*/ 12375 h 88530"/>
                  <a:gd name="connsiteX33" fmla="*/ 21895 w 97097"/>
                  <a:gd name="connsiteY33" fmla="*/ 19991 h 88530"/>
                  <a:gd name="connsiteX34" fmla="*/ 15231 w 97097"/>
                  <a:gd name="connsiteY34" fmla="*/ 30462 h 88530"/>
                  <a:gd name="connsiteX35" fmla="*/ 13327 w 97097"/>
                  <a:gd name="connsiteY35" fmla="*/ 43789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7097" h="88530">
                    <a:moveTo>
                      <a:pt x="96146" y="88530"/>
                    </a:moveTo>
                    <a:lnTo>
                      <a:pt x="44741" y="88530"/>
                    </a:lnTo>
                    <a:cubicBezTo>
                      <a:pt x="38078" y="88530"/>
                      <a:pt x="32366" y="87578"/>
                      <a:pt x="26654" y="85675"/>
                    </a:cubicBezTo>
                    <a:cubicBezTo>
                      <a:pt x="20943" y="83771"/>
                      <a:pt x="16183" y="80915"/>
                      <a:pt x="12375" y="77107"/>
                    </a:cubicBezTo>
                    <a:cubicBezTo>
                      <a:pt x="8568" y="73299"/>
                      <a:pt x="5712" y="68540"/>
                      <a:pt x="2856" y="62828"/>
                    </a:cubicBezTo>
                    <a:cubicBezTo>
                      <a:pt x="952" y="57116"/>
                      <a:pt x="0" y="51405"/>
                      <a:pt x="0" y="44741"/>
                    </a:cubicBezTo>
                    <a:cubicBezTo>
                      <a:pt x="0" y="38078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30" y="0"/>
                      <a:pt x="45693" y="0"/>
                    </a:cubicBezTo>
                    <a:cubicBezTo>
                      <a:pt x="52357" y="0"/>
                      <a:pt x="58068" y="952"/>
                      <a:pt x="63780" y="2856"/>
                    </a:cubicBezTo>
                    <a:cubicBezTo>
                      <a:pt x="69492" y="4760"/>
                      <a:pt x="74252" y="8567"/>
                      <a:pt x="78059" y="12375"/>
                    </a:cubicBezTo>
                    <a:cubicBezTo>
                      <a:pt x="81867" y="16183"/>
                      <a:pt x="84723" y="20943"/>
                      <a:pt x="87579" y="26654"/>
                    </a:cubicBezTo>
                    <a:cubicBezTo>
                      <a:pt x="90434" y="32366"/>
                      <a:pt x="91386" y="38078"/>
                      <a:pt x="91386" y="44741"/>
                    </a:cubicBezTo>
                    <a:cubicBezTo>
                      <a:pt x="91386" y="52357"/>
                      <a:pt x="89483" y="59020"/>
                      <a:pt x="86627" y="64732"/>
                    </a:cubicBezTo>
                    <a:cubicBezTo>
                      <a:pt x="83771" y="70444"/>
                      <a:pt x="79011" y="75203"/>
                      <a:pt x="73300" y="78059"/>
                    </a:cubicBezTo>
                    <a:lnTo>
                      <a:pt x="73300" y="78059"/>
                    </a:lnTo>
                    <a:lnTo>
                      <a:pt x="97098" y="78059"/>
                    </a:lnTo>
                    <a:lnTo>
                      <a:pt x="97098" y="88530"/>
                    </a:lnTo>
                    <a:close/>
                    <a:moveTo>
                      <a:pt x="13327" y="43789"/>
                    </a:moveTo>
                    <a:cubicBezTo>
                      <a:pt x="13327" y="48549"/>
                      <a:pt x="14279" y="53308"/>
                      <a:pt x="15231" y="57116"/>
                    </a:cubicBezTo>
                    <a:cubicBezTo>
                      <a:pt x="16183" y="60924"/>
                      <a:pt x="19039" y="64732"/>
                      <a:pt x="21895" y="67588"/>
                    </a:cubicBezTo>
                    <a:cubicBezTo>
                      <a:pt x="24750" y="70444"/>
                      <a:pt x="27606" y="73299"/>
                      <a:pt x="32366" y="75203"/>
                    </a:cubicBezTo>
                    <a:cubicBezTo>
                      <a:pt x="37126" y="77107"/>
                      <a:pt x="40934" y="78059"/>
                      <a:pt x="45693" y="78059"/>
                    </a:cubicBezTo>
                    <a:cubicBezTo>
                      <a:pt x="50453" y="78059"/>
                      <a:pt x="55213" y="77107"/>
                      <a:pt x="59020" y="75203"/>
                    </a:cubicBezTo>
                    <a:cubicBezTo>
                      <a:pt x="62828" y="73299"/>
                      <a:pt x="66636" y="71396"/>
                      <a:pt x="69492" y="67588"/>
                    </a:cubicBezTo>
                    <a:cubicBezTo>
                      <a:pt x="72348" y="64732"/>
                      <a:pt x="74252" y="60924"/>
                      <a:pt x="76155" y="57116"/>
                    </a:cubicBezTo>
                    <a:cubicBezTo>
                      <a:pt x="78059" y="53308"/>
                      <a:pt x="78059" y="48549"/>
                      <a:pt x="78059" y="43789"/>
                    </a:cubicBezTo>
                    <a:cubicBezTo>
                      <a:pt x="78059" y="39029"/>
                      <a:pt x="77107" y="35222"/>
                      <a:pt x="76155" y="30462"/>
                    </a:cubicBezTo>
                    <a:cubicBezTo>
                      <a:pt x="74252" y="26654"/>
                      <a:pt x="72348" y="22847"/>
                      <a:pt x="69492" y="19991"/>
                    </a:cubicBezTo>
                    <a:cubicBezTo>
                      <a:pt x="66636" y="17135"/>
                      <a:pt x="63780" y="14279"/>
                      <a:pt x="59020" y="12375"/>
                    </a:cubicBezTo>
                    <a:cubicBezTo>
                      <a:pt x="55213" y="10471"/>
                      <a:pt x="50453" y="9519"/>
                      <a:pt x="45693" y="9519"/>
                    </a:cubicBezTo>
                    <a:cubicBezTo>
                      <a:pt x="40934" y="9519"/>
                      <a:pt x="36174" y="10471"/>
                      <a:pt x="32366" y="12375"/>
                    </a:cubicBezTo>
                    <a:cubicBezTo>
                      <a:pt x="28558" y="14279"/>
                      <a:pt x="24750" y="16183"/>
                      <a:pt x="21895" y="19991"/>
                    </a:cubicBezTo>
                    <a:cubicBezTo>
                      <a:pt x="19039" y="22847"/>
                      <a:pt x="17135" y="26654"/>
                      <a:pt x="15231" y="30462"/>
                    </a:cubicBezTo>
                    <a:cubicBezTo>
                      <a:pt x="14279" y="35222"/>
                      <a:pt x="13327" y="39029"/>
                      <a:pt x="13327" y="43789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D857C29F-C28C-1D7A-044C-ABA5400AFFFE}"/>
                  </a:ext>
                </a:extLst>
              </p:cNvPr>
              <p:cNvSpPr/>
              <p:nvPr/>
            </p:nvSpPr>
            <p:spPr>
              <a:xfrm>
                <a:off x="6666212" y="3751707"/>
                <a:ext cx="68539" cy="88530"/>
              </a:xfrm>
              <a:custGeom>
                <a:avLst/>
                <a:gdLst>
                  <a:gd name="connsiteX0" fmla="*/ 34270 w 68539"/>
                  <a:gd name="connsiteY0" fmla="*/ 88531 h 88530"/>
                  <a:gd name="connsiteX1" fmla="*/ 19039 w 68539"/>
                  <a:gd name="connsiteY1" fmla="*/ 85675 h 88530"/>
                  <a:gd name="connsiteX2" fmla="*/ 8567 w 68539"/>
                  <a:gd name="connsiteY2" fmla="*/ 78059 h 88530"/>
                  <a:gd name="connsiteX3" fmla="*/ 1904 w 68539"/>
                  <a:gd name="connsiteY3" fmla="*/ 66636 h 88530"/>
                  <a:gd name="connsiteX4" fmla="*/ 0 w 68539"/>
                  <a:gd name="connsiteY4" fmla="*/ 54261 h 88530"/>
                  <a:gd name="connsiteX5" fmla="*/ 0 w 68539"/>
                  <a:gd name="connsiteY5" fmla="*/ 0 h 88530"/>
                  <a:gd name="connsiteX6" fmla="*/ 12375 w 68539"/>
                  <a:gd name="connsiteY6" fmla="*/ 0 h 88530"/>
                  <a:gd name="connsiteX7" fmla="*/ 12375 w 68539"/>
                  <a:gd name="connsiteY7" fmla="*/ 54261 h 88530"/>
                  <a:gd name="connsiteX8" fmla="*/ 13327 w 68539"/>
                  <a:gd name="connsiteY8" fmla="*/ 62828 h 88530"/>
                  <a:gd name="connsiteX9" fmla="*/ 17135 w 68539"/>
                  <a:gd name="connsiteY9" fmla="*/ 70444 h 88530"/>
                  <a:gd name="connsiteX10" fmla="*/ 23799 w 68539"/>
                  <a:gd name="connsiteY10" fmla="*/ 76155 h 88530"/>
                  <a:gd name="connsiteX11" fmla="*/ 34270 w 68539"/>
                  <a:gd name="connsiteY11" fmla="*/ 78059 h 88530"/>
                  <a:gd name="connsiteX12" fmla="*/ 44741 w 68539"/>
                  <a:gd name="connsiteY12" fmla="*/ 76155 h 88530"/>
                  <a:gd name="connsiteX13" fmla="*/ 51405 w 68539"/>
                  <a:gd name="connsiteY13" fmla="*/ 70444 h 88530"/>
                  <a:gd name="connsiteX14" fmla="*/ 55213 w 68539"/>
                  <a:gd name="connsiteY14" fmla="*/ 62828 h 88530"/>
                  <a:gd name="connsiteX15" fmla="*/ 56164 w 68539"/>
                  <a:gd name="connsiteY15" fmla="*/ 54261 h 88530"/>
                  <a:gd name="connsiteX16" fmla="*/ 56164 w 68539"/>
                  <a:gd name="connsiteY16" fmla="*/ 0 h 88530"/>
                  <a:gd name="connsiteX17" fmla="*/ 68540 w 68539"/>
                  <a:gd name="connsiteY17" fmla="*/ 0 h 88530"/>
                  <a:gd name="connsiteX18" fmla="*/ 68540 w 68539"/>
                  <a:gd name="connsiteY18" fmla="*/ 54261 h 88530"/>
                  <a:gd name="connsiteX19" fmla="*/ 66636 w 68539"/>
                  <a:gd name="connsiteY19" fmla="*/ 66636 h 88530"/>
                  <a:gd name="connsiteX20" fmla="*/ 59972 w 68539"/>
                  <a:gd name="connsiteY20" fmla="*/ 78059 h 88530"/>
                  <a:gd name="connsiteX21" fmla="*/ 49501 w 68539"/>
                  <a:gd name="connsiteY21" fmla="*/ 85675 h 88530"/>
                  <a:gd name="connsiteX22" fmla="*/ 34270 w 68539"/>
                  <a:gd name="connsiteY22" fmla="*/ 88531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39" h="88530">
                    <a:moveTo>
                      <a:pt x="34270" y="88531"/>
                    </a:moveTo>
                    <a:cubicBezTo>
                      <a:pt x="28558" y="88531"/>
                      <a:pt x="23799" y="87579"/>
                      <a:pt x="19039" y="85675"/>
                    </a:cubicBezTo>
                    <a:cubicBezTo>
                      <a:pt x="15231" y="83771"/>
                      <a:pt x="11423" y="80915"/>
                      <a:pt x="8567" y="78059"/>
                    </a:cubicBezTo>
                    <a:cubicBezTo>
                      <a:pt x="5712" y="75203"/>
                      <a:pt x="3808" y="71396"/>
                      <a:pt x="1904" y="66636"/>
                    </a:cubicBezTo>
                    <a:cubicBezTo>
                      <a:pt x="952" y="62828"/>
                      <a:pt x="0" y="58068"/>
                      <a:pt x="0" y="54261"/>
                    </a:cubicBez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54261"/>
                    </a:lnTo>
                    <a:cubicBezTo>
                      <a:pt x="12375" y="57116"/>
                      <a:pt x="12375" y="59972"/>
                      <a:pt x="13327" y="62828"/>
                    </a:cubicBezTo>
                    <a:cubicBezTo>
                      <a:pt x="14279" y="65684"/>
                      <a:pt x="15231" y="68540"/>
                      <a:pt x="17135" y="70444"/>
                    </a:cubicBezTo>
                    <a:cubicBezTo>
                      <a:pt x="19039" y="72348"/>
                      <a:pt x="20943" y="74252"/>
                      <a:pt x="23799" y="76155"/>
                    </a:cubicBezTo>
                    <a:cubicBezTo>
                      <a:pt x="26654" y="77107"/>
                      <a:pt x="29510" y="78059"/>
                      <a:pt x="34270" y="78059"/>
                    </a:cubicBezTo>
                    <a:cubicBezTo>
                      <a:pt x="38078" y="78059"/>
                      <a:pt x="41885" y="77107"/>
                      <a:pt x="44741" y="76155"/>
                    </a:cubicBezTo>
                    <a:cubicBezTo>
                      <a:pt x="47597" y="75203"/>
                      <a:pt x="49501" y="73300"/>
                      <a:pt x="51405" y="70444"/>
                    </a:cubicBezTo>
                    <a:cubicBezTo>
                      <a:pt x="53309" y="68540"/>
                      <a:pt x="54261" y="65684"/>
                      <a:pt x="55213" y="62828"/>
                    </a:cubicBezTo>
                    <a:cubicBezTo>
                      <a:pt x="56164" y="59972"/>
                      <a:pt x="56164" y="57116"/>
                      <a:pt x="56164" y="54261"/>
                    </a:cubicBez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54261"/>
                    </a:lnTo>
                    <a:cubicBezTo>
                      <a:pt x="68540" y="59020"/>
                      <a:pt x="67588" y="62828"/>
                      <a:pt x="66636" y="66636"/>
                    </a:cubicBezTo>
                    <a:cubicBezTo>
                      <a:pt x="65684" y="70444"/>
                      <a:pt x="62828" y="74252"/>
                      <a:pt x="59972" y="78059"/>
                    </a:cubicBezTo>
                    <a:cubicBezTo>
                      <a:pt x="57116" y="81867"/>
                      <a:pt x="53309" y="83771"/>
                      <a:pt x="49501" y="85675"/>
                    </a:cubicBezTo>
                    <a:cubicBezTo>
                      <a:pt x="44741" y="87579"/>
                      <a:pt x="39982" y="88531"/>
                      <a:pt x="34270" y="88531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586A0536-3EF6-36BA-51C8-82A4E3151A6E}"/>
                  </a:ext>
                </a:extLst>
              </p:cNvPr>
              <p:cNvSpPr/>
              <p:nvPr/>
            </p:nvSpPr>
            <p:spPr>
              <a:xfrm>
                <a:off x="6767117" y="3750755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4A135FD8-1739-90DB-B1F6-9716D0DFF73B}"/>
                  </a:ext>
                </a:extLst>
              </p:cNvPr>
              <p:cNvSpPr/>
              <p:nvPr/>
            </p:nvSpPr>
            <p:spPr>
              <a:xfrm>
                <a:off x="6278772" y="3886883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76134512-04BF-8484-A518-D1FF6B9C1CA4}"/>
                  </a:ext>
                </a:extLst>
              </p:cNvPr>
              <p:cNvSpPr/>
              <p:nvPr/>
            </p:nvSpPr>
            <p:spPr>
              <a:xfrm>
                <a:off x="6380630" y="3886883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3 w 57116"/>
                  <a:gd name="connsiteY5" fmla="*/ 0 h 86626"/>
                  <a:gd name="connsiteX6" fmla="*/ 55213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3" y="0"/>
                    </a:lnTo>
                    <a:lnTo>
                      <a:pt x="55213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E6201B90-1EC5-685C-EDC8-171EF12FB58E}"/>
                  </a:ext>
                </a:extLst>
              </p:cNvPr>
              <p:cNvSpPr/>
              <p:nvPr/>
            </p:nvSpPr>
            <p:spPr>
              <a:xfrm>
                <a:off x="6456785" y="3886883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5702 w 86626"/>
                  <a:gd name="connsiteY9" fmla="*/ 55212 h 86626"/>
                  <a:gd name="connsiteX10" fmla="*/ 58068 w 86626"/>
                  <a:gd name="connsiteY10" fmla="*/ 55212 h 86626"/>
                  <a:gd name="connsiteX11" fmla="*/ 41885 w 86626"/>
                  <a:gd name="connsiteY11" fmla="*/ 14279 h 86626"/>
                  <a:gd name="connsiteX12" fmla="*/ 25702 w 86626"/>
                  <a:gd name="connsiteY12" fmla="*/ 55212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5702" y="55212"/>
                    </a:moveTo>
                    <a:lnTo>
                      <a:pt x="58068" y="55212"/>
                    </a:lnTo>
                    <a:lnTo>
                      <a:pt x="41885" y="14279"/>
                    </a:lnTo>
                    <a:lnTo>
                      <a:pt x="25702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F67237BC-EBEB-4E1A-3013-4F74881A957A}"/>
                  </a:ext>
                </a:extLst>
              </p:cNvPr>
              <p:cNvSpPr/>
              <p:nvPr/>
            </p:nvSpPr>
            <p:spPr>
              <a:xfrm>
                <a:off x="6566258" y="3886883"/>
                <a:ext cx="50452" cy="86626"/>
              </a:xfrm>
              <a:custGeom>
                <a:avLst/>
                <a:gdLst>
                  <a:gd name="connsiteX0" fmla="*/ 11423 w 50452"/>
                  <a:gd name="connsiteY0" fmla="*/ 76155 h 86626"/>
                  <a:gd name="connsiteX1" fmla="*/ 50453 w 50452"/>
                  <a:gd name="connsiteY1" fmla="*/ 76155 h 86626"/>
                  <a:gd name="connsiteX2" fmla="*/ 50453 w 50452"/>
                  <a:gd name="connsiteY2" fmla="*/ 86627 h 86626"/>
                  <a:gd name="connsiteX3" fmla="*/ 0 w 50452"/>
                  <a:gd name="connsiteY3" fmla="*/ 86627 h 86626"/>
                  <a:gd name="connsiteX4" fmla="*/ 0 w 50452"/>
                  <a:gd name="connsiteY4" fmla="*/ 0 h 86626"/>
                  <a:gd name="connsiteX5" fmla="*/ 12375 w 50452"/>
                  <a:gd name="connsiteY5" fmla="*/ 0 h 86626"/>
                  <a:gd name="connsiteX6" fmla="*/ 12375 w 50452"/>
                  <a:gd name="connsiteY6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52" h="86626">
                    <a:moveTo>
                      <a:pt x="11423" y="76155"/>
                    </a:moveTo>
                    <a:lnTo>
                      <a:pt x="50453" y="76155"/>
                    </a:lnTo>
                    <a:lnTo>
                      <a:pt x="5045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4CBE8444-F01D-ED01-FE74-29737C54171D}"/>
                  </a:ext>
                </a:extLst>
              </p:cNvPr>
              <p:cNvSpPr/>
              <p:nvPr/>
            </p:nvSpPr>
            <p:spPr>
              <a:xfrm>
                <a:off x="6619567" y="3886883"/>
                <a:ext cx="67587" cy="86626"/>
              </a:xfrm>
              <a:custGeom>
                <a:avLst/>
                <a:gdLst>
                  <a:gd name="connsiteX0" fmla="*/ 39982 w 67587"/>
                  <a:gd name="connsiteY0" fmla="*/ 86627 h 86626"/>
                  <a:gd name="connsiteX1" fmla="*/ 27606 w 67587"/>
                  <a:gd name="connsiteY1" fmla="*/ 86627 h 86626"/>
                  <a:gd name="connsiteX2" fmla="*/ 27606 w 67587"/>
                  <a:gd name="connsiteY2" fmla="*/ 10471 h 86626"/>
                  <a:gd name="connsiteX3" fmla="*/ 0 w 67587"/>
                  <a:gd name="connsiteY3" fmla="*/ 10471 h 86626"/>
                  <a:gd name="connsiteX4" fmla="*/ 0 w 67587"/>
                  <a:gd name="connsiteY4" fmla="*/ 0 h 86626"/>
                  <a:gd name="connsiteX5" fmla="*/ 67588 w 67587"/>
                  <a:gd name="connsiteY5" fmla="*/ 0 h 86626"/>
                  <a:gd name="connsiteX6" fmla="*/ 67588 w 67587"/>
                  <a:gd name="connsiteY6" fmla="*/ 10471 h 86626"/>
                  <a:gd name="connsiteX7" fmla="*/ 39982 w 67587"/>
                  <a:gd name="connsiteY7" fmla="*/ 10471 h 86626"/>
                  <a:gd name="connsiteX8" fmla="*/ 39982 w 67587"/>
                  <a:gd name="connsiteY8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87" h="86626">
                    <a:moveTo>
                      <a:pt x="39982" y="86627"/>
                    </a:moveTo>
                    <a:lnTo>
                      <a:pt x="27606" y="86627"/>
                    </a:lnTo>
                    <a:lnTo>
                      <a:pt x="27606" y="10471"/>
                    </a:lnTo>
                    <a:lnTo>
                      <a:pt x="0" y="10471"/>
                    </a:lnTo>
                    <a:lnTo>
                      <a:pt x="0" y="0"/>
                    </a:lnTo>
                    <a:lnTo>
                      <a:pt x="67588" y="0"/>
                    </a:lnTo>
                    <a:lnTo>
                      <a:pt x="67588" y="10471"/>
                    </a:lnTo>
                    <a:lnTo>
                      <a:pt x="39982" y="10471"/>
                    </a:lnTo>
                    <a:lnTo>
                      <a:pt x="3998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4D26E681-9116-24F0-857F-2A3501FB3797}"/>
                  </a:ext>
                </a:extLst>
              </p:cNvPr>
              <p:cNvSpPr/>
              <p:nvPr/>
            </p:nvSpPr>
            <p:spPr>
              <a:xfrm>
                <a:off x="6710953" y="3886883"/>
                <a:ext cx="69491" cy="86626"/>
              </a:xfrm>
              <a:custGeom>
                <a:avLst/>
                <a:gdLst>
                  <a:gd name="connsiteX0" fmla="*/ 952 w 69491"/>
                  <a:gd name="connsiteY0" fmla="*/ 0 h 86626"/>
                  <a:gd name="connsiteX1" fmla="*/ 13327 w 69491"/>
                  <a:gd name="connsiteY1" fmla="*/ 0 h 86626"/>
                  <a:gd name="connsiteX2" fmla="*/ 13327 w 69491"/>
                  <a:gd name="connsiteY2" fmla="*/ 36174 h 86626"/>
                  <a:gd name="connsiteX3" fmla="*/ 57116 w 69491"/>
                  <a:gd name="connsiteY3" fmla="*/ 36174 h 86626"/>
                  <a:gd name="connsiteX4" fmla="*/ 57116 w 69491"/>
                  <a:gd name="connsiteY4" fmla="*/ 0 h 86626"/>
                  <a:gd name="connsiteX5" fmla="*/ 69492 w 69491"/>
                  <a:gd name="connsiteY5" fmla="*/ 0 h 86626"/>
                  <a:gd name="connsiteX6" fmla="*/ 69492 w 69491"/>
                  <a:gd name="connsiteY6" fmla="*/ 86627 h 86626"/>
                  <a:gd name="connsiteX7" fmla="*/ 56164 w 69491"/>
                  <a:gd name="connsiteY7" fmla="*/ 86627 h 86626"/>
                  <a:gd name="connsiteX8" fmla="*/ 56164 w 69491"/>
                  <a:gd name="connsiteY8" fmla="*/ 46645 h 86626"/>
                  <a:gd name="connsiteX9" fmla="*/ 12375 w 69491"/>
                  <a:gd name="connsiteY9" fmla="*/ 46645 h 86626"/>
                  <a:gd name="connsiteX10" fmla="*/ 12375 w 69491"/>
                  <a:gd name="connsiteY10" fmla="*/ 86627 h 86626"/>
                  <a:gd name="connsiteX11" fmla="*/ 0 w 69491"/>
                  <a:gd name="connsiteY11" fmla="*/ 86627 h 86626"/>
                  <a:gd name="connsiteX12" fmla="*/ 0 w 69491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491" h="86626">
                    <a:moveTo>
                      <a:pt x="952" y="0"/>
                    </a:moveTo>
                    <a:lnTo>
                      <a:pt x="13327" y="0"/>
                    </a:lnTo>
                    <a:lnTo>
                      <a:pt x="13327" y="36174"/>
                    </a:lnTo>
                    <a:lnTo>
                      <a:pt x="57116" y="36174"/>
                    </a:lnTo>
                    <a:lnTo>
                      <a:pt x="57116" y="0"/>
                    </a:lnTo>
                    <a:lnTo>
                      <a:pt x="69492" y="0"/>
                    </a:lnTo>
                    <a:lnTo>
                      <a:pt x="69492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4D8915F7-CE4F-05F9-66FD-86F4BE298F1B}"/>
                  </a:ext>
                </a:extLst>
              </p:cNvPr>
              <p:cNvSpPr/>
              <p:nvPr/>
            </p:nvSpPr>
            <p:spPr>
              <a:xfrm>
                <a:off x="6278772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29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29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8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29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1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825B7AD7-8846-E37B-F35B-0702EE474EB7}"/>
                  </a:ext>
                </a:extLst>
              </p:cNvPr>
              <p:cNvSpPr/>
              <p:nvPr/>
            </p:nvSpPr>
            <p:spPr>
              <a:xfrm>
                <a:off x="6367302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A9FD4D51-4B97-3323-4705-EA86CFF2295B}"/>
                  </a:ext>
                </a:extLst>
              </p:cNvPr>
              <p:cNvSpPr/>
              <p:nvPr/>
            </p:nvSpPr>
            <p:spPr>
              <a:xfrm>
                <a:off x="6444410" y="4022058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2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1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1 w 59020"/>
                  <a:gd name="connsiteY17" fmla="*/ 89483 h 91386"/>
                  <a:gd name="connsiteX18" fmla="*/ 28558 w 59020"/>
                  <a:gd name="connsiteY18" fmla="*/ 91386 h 91386"/>
                  <a:gd name="connsiteX19" fmla="*/ 12375 w 59020"/>
                  <a:gd name="connsiteY19" fmla="*/ 88531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3 w 59020"/>
                  <a:gd name="connsiteY25" fmla="*/ 78059 h 91386"/>
                  <a:gd name="connsiteX26" fmla="*/ 44741 w 59020"/>
                  <a:gd name="connsiteY26" fmla="*/ 73300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1 w 59020"/>
                  <a:gd name="connsiteY29" fmla="*/ 55213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6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2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3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30"/>
                      <a:pt x="34270" y="39982"/>
                    </a:cubicBezTo>
                    <a:cubicBezTo>
                      <a:pt x="37126" y="40934"/>
                      <a:pt x="39981" y="41886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0" y="49501"/>
                      <a:pt x="56164" y="51405"/>
                      <a:pt x="57116" y="54261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300"/>
                      <a:pt x="56164" y="76155"/>
                    </a:cubicBezTo>
                    <a:cubicBezTo>
                      <a:pt x="54260" y="79011"/>
                      <a:pt x="52357" y="81867"/>
                      <a:pt x="49501" y="84723"/>
                    </a:cubicBezTo>
                    <a:cubicBezTo>
                      <a:pt x="46645" y="87579"/>
                      <a:pt x="43789" y="88531"/>
                      <a:pt x="39981" y="89483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1"/>
                    </a:cubicBezTo>
                    <a:cubicBezTo>
                      <a:pt x="7615" y="86627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2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3" y="78059"/>
                    </a:cubicBezTo>
                    <a:cubicBezTo>
                      <a:pt x="42837" y="77107"/>
                      <a:pt x="43789" y="75203"/>
                      <a:pt x="44741" y="73300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1" y="55213"/>
                    </a:cubicBezTo>
                    <a:cubicBezTo>
                      <a:pt x="38078" y="54261"/>
                      <a:pt x="36174" y="53309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6"/>
                    </a:cubicBezTo>
                    <a:cubicBezTo>
                      <a:pt x="6663" y="39982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5" y="10471"/>
                      <a:pt x="9519" y="7616"/>
                      <a:pt x="12375" y="5712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0" y="6664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3" name="Forma libre 142">
                <a:extLst>
                  <a:ext uri="{FF2B5EF4-FFF2-40B4-BE49-F238E27FC236}">
                    <a16:creationId xmlns:a16="http://schemas.microsoft.com/office/drawing/2014/main" id="{4FC8CDF9-FE62-489E-E9E6-723440ECDF97}"/>
                  </a:ext>
                </a:extLst>
              </p:cNvPr>
              <p:cNvSpPr/>
              <p:nvPr/>
            </p:nvSpPr>
            <p:spPr>
              <a:xfrm>
                <a:off x="6534844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46DBACAC-1CE9-4149-6E3A-D25D762C5B21}"/>
                  </a:ext>
                </a:extLst>
              </p:cNvPr>
              <p:cNvSpPr/>
              <p:nvPr/>
            </p:nvSpPr>
            <p:spPr>
              <a:xfrm>
                <a:off x="6610047" y="4023010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5213 h 86626"/>
                  <a:gd name="connsiteX10" fmla="*/ 59020 w 86626"/>
                  <a:gd name="connsiteY10" fmla="*/ 55213 h 86626"/>
                  <a:gd name="connsiteX11" fmla="*/ 42837 w 86626"/>
                  <a:gd name="connsiteY11" fmla="*/ 14279 h 86626"/>
                  <a:gd name="connsiteX12" fmla="*/ 26654 w 86626"/>
                  <a:gd name="connsiteY12" fmla="*/ 55213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5213"/>
                    </a:moveTo>
                    <a:lnTo>
                      <a:pt x="59020" y="55213"/>
                    </a:lnTo>
                    <a:lnTo>
                      <a:pt x="42837" y="14279"/>
                    </a:lnTo>
                    <a:lnTo>
                      <a:pt x="26654" y="5521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11B36463-D595-29CD-94CA-2EDCC6038E9F}"/>
                  </a:ext>
                </a:extLst>
              </p:cNvPr>
              <p:cNvSpPr/>
              <p:nvPr/>
            </p:nvSpPr>
            <p:spPr>
              <a:xfrm>
                <a:off x="6719520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30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30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9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30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2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6" name="Forma libre 145">
                <a:extLst>
                  <a:ext uri="{FF2B5EF4-FFF2-40B4-BE49-F238E27FC236}">
                    <a16:creationId xmlns:a16="http://schemas.microsoft.com/office/drawing/2014/main" id="{2AAF858B-0399-E605-3CBC-266081FD9F48}"/>
                  </a:ext>
                </a:extLst>
              </p:cNvPr>
              <p:cNvSpPr/>
              <p:nvPr/>
            </p:nvSpPr>
            <p:spPr>
              <a:xfrm>
                <a:off x="6802339" y="4021106"/>
                <a:ext cx="79010" cy="91386"/>
              </a:xfrm>
              <a:custGeom>
                <a:avLst/>
                <a:gdLst>
                  <a:gd name="connsiteX0" fmla="*/ 79011 w 79010"/>
                  <a:gd name="connsiteY0" fmla="*/ 75203 h 91386"/>
                  <a:gd name="connsiteX1" fmla="*/ 65684 w 79010"/>
                  <a:gd name="connsiteY1" fmla="*/ 86626 h 91386"/>
                  <a:gd name="connsiteX2" fmla="*/ 45693 w 79010"/>
                  <a:gd name="connsiteY2" fmla="*/ 91386 h 91386"/>
                  <a:gd name="connsiteX3" fmla="*/ 27606 w 79010"/>
                  <a:gd name="connsiteY3" fmla="*/ 87578 h 91386"/>
                  <a:gd name="connsiteX4" fmla="*/ 13327 w 79010"/>
                  <a:gd name="connsiteY4" fmla="*/ 78059 h 91386"/>
                  <a:gd name="connsiteX5" fmla="*/ 3808 w 79010"/>
                  <a:gd name="connsiteY5" fmla="*/ 63780 h 91386"/>
                  <a:gd name="connsiteX6" fmla="*/ 0 w 79010"/>
                  <a:gd name="connsiteY6" fmla="*/ 45693 h 91386"/>
                  <a:gd name="connsiteX7" fmla="*/ 3808 w 79010"/>
                  <a:gd name="connsiteY7" fmla="*/ 26654 h 91386"/>
                  <a:gd name="connsiteX8" fmla="*/ 13327 w 79010"/>
                  <a:gd name="connsiteY8" fmla="*/ 12375 h 91386"/>
                  <a:gd name="connsiteX9" fmla="*/ 27606 w 79010"/>
                  <a:gd name="connsiteY9" fmla="*/ 2856 h 91386"/>
                  <a:gd name="connsiteX10" fmla="*/ 45693 w 79010"/>
                  <a:gd name="connsiteY10" fmla="*/ 0 h 91386"/>
                  <a:gd name="connsiteX11" fmla="*/ 54260 w 79010"/>
                  <a:gd name="connsiteY11" fmla="*/ 952 h 91386"/>
                  <a:gd name="connsiteX12" fmla="*/ 62828 w 79010"/>
                  <a:gd name="connsiteY12" fmla="*/ 3808 h 91386"/>
                  <a:gd name="connsiteX13" fmla="*/ 70444 w 79010"/>
                  <a:gd name="connsiteY13" fmla="*/ 7615 h 91386"/>
                  <a:gd name="connsiteX14" fmla="*/ 76155 w 79010"/>
                  <a:gd name="connsiteY14" fmla="*/ 13327 h 91386"/>
                  <a:gd name="connsiteX15" fmla="*/ 66636 w 79010"/>
                  <a:gd name="connsiteY15" fmla="*/ 20943 h 91386"/>
                  <a:gd name="connsiteX16" fmla="*/ 58068 w 79010"/>
                  <a:gd name="connsiteY16" fmla="*/ 13327 h 91386"/>
                  <a:gd name="connsiteX17" fmla="*/ 45693 w 79010"/>
                  <a:gd name="connsiteY17" fmla="*/ 10471 h 91386"/>
                  <a:gd name="connsiteX18" fmla="*/ 32366 w 79010"/>
                  <a:gd name="connsiteY18" fmla="*/ 13327 h 91386"/>
                  <a:gd name="connsiteX19" fmla="*/ 21895 w 79010"/>
                  <a:gd name="connsiteY19" fmla="*/ 20943 h 91386"/>
                  <a:gd name="connsiteX20" fmla="*/ 15231 w 79010"/>
                  <a:gd name="connsiteY20" fmla="*/ 32366 h 91386"/>
                  <a:gd name="connsiteX21" fmla="*/ 13327 w 79010"/>
                  <a:gd name="connsiteY21" fmla="*/ 45693 h 91386"/>
                  <a:gd name="connsiteX22" fmla="*/ 15231 w 79010"/>
                  <a:gd name="connsiteY22" fmla="*/ 59020 h 91386"/>
                  <a:gd name="connsiteX23" fmla="*/ 21895 w 79010"/>
                  <a:gd name="connsiteY23" fmla="*/ 70444 h 91386"/>
                  <a:gd name="connsiteX24" fmla="*/ 32366 w 79010"/>
                  <a:gd name="connsiteY24" fmla="*/ 78059 h 91386"/>
                  <a:gd name="connsiteX25" fmla="*/ 45693 w 79010"/>
                  <a:gd name="connsiteY25" fmla="*/ 80915 h 91386"/>
                  <a:gd name="connsiteX26" fmla="*/ 59020 w 79010"/>
                  <a:gd name="connsiteY26" fmla="*/ 78059 h 91386"/>
                  <a:gd name="connsiteX27" fmla="*/ 68540 w 79010"/>
                  <a:gd name="connsiteY27" fmla="*/ 69492 h 91386"/>
                  <a:gd name="connsiteX28" fmla="*/ 79011 w 79010"/>
                  <a:gd name="connsiteY28" fmla="*/ 7520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010" h="91386">
                    <a:moveTo>
                      <a:pt x="79011" y="75203"/>
                    </a:moveTo>
                    <a:cubicBezTo>
                      <a:pt x="75203" y="79963"/>
                      <a:pt x="71396" y="83771"/>
                      <a:pt x="65684" y="86626"/>
                    </a:cubicBezTo>
                    <a:cubicBezTo>
                      <a:pt x="59972" y="89482"/>
                      <a:pt x="53308" y="91386"/>
                      <a:pt x="45693" y="91386"/>
                    </a:cubicBezTo>
                    <a:cubicBezTo>
                      <a:pt x="39029" y="91386"/>
                      <a:pt x="33318" y="90434"/>
                      <a:pt x="27606" y="87578"/>
                    </a:cubicBezTo>
                    <a:cubicBezTo>
                      <a:pt x="21895" y="85675"/>
                      <a:pt x="17135" y="81867"/>
                      <a:pt x="13327" y="78059"/>
                    </a:cubicBezTo>
                    <a:cubicBezTo>
                      <a:pt x="9519" y="74251"/>
                      <a:pt x="5711" y="69492"/>
                      <a:pt x="3808" y="63780"/>
                    </a:cubicBezTo>
                    <a:cubicBezTo>
                      <a:pt x="1904" y="58068"/>
                      <a:pt x="0" y="52357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5711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29" y="0"/>
                      <a:pt x="45693" y="0"/>
                    </a:cubicBezTo>
                    <a:cubicBezTo>
                      <a:pt x="48549" y="0"/>
                      <a:pt x="51405" y="0"/>
                      <a:pt x="54260" y="952"/>
                    </a:cubicBezTo>
                    <a:cubicBezTo>
                      <a:pt x="57116" y="1904"/>
                      <a:pt x="59972" y="2856"/>
                      <a:pt x="62828" y="3808"/>
                    </a:cubicBezTo>
                    <a:cubicBezTo>
                      <a:pt x="65684" y="4760"/>
                      <a:pt x="68540" y="6663"/>
                      <a:pt x="70444" y="7615"/>
                    </a:cubicBezTo>
                    <a:cubicBezTo>
                      <a:pt x="72347" y="8567"/>
                      <a:pt x="74251" y="11423"/>
                      <a:pt x="76155" y="13327"/>
                    </a:cubicBezTo>
                    <a:lnTo>
                      <a:pt x="66636" y="20943"/>
                    </a:lnTo>
                    <a:cubicBezTo>
                      <a:pt x="64732" y="18087"/>
                      <a:pt x="61876" y="15231"/>
                      <a:pt x="58068" y="13327"/>
                    </a:cubicBezTo>
                    <a:cubicBezTo>
                      <a:pt x="54260" y="11423"/>
                      <a:pt x="50453" y="10471"/>
                      <a:pt x="45693" y="10471"/>
                    </a:cubicBezTo>
                    <a:cubicBezTo>
                      <a:pt x="40933" y="10471"/>
                      <a:pt x="36174" y="11423"/>
                      <a:pt x="32366" y="13327"/>
                    </a:cubicBezTo>
                    <a:cubicBezTo>
                      <a:pt x="28558" y="15231"/>
                      <a:pt x="24750" y="18087"/>
                      <a:pt x="21895" y="20943"/>
                    </a:cubicBezTo>
                    <a:cubicBezTo>
                      <a:pt x="19039" y="23799"/>
                      <a:pt x="17135" y="27606"/>
                      <a:pt x="15231" y="32366"/>
                    </a:cubicBezTo>
                    <a:cubicBezTo>
                      <a:pt x="13327" y="37126"/>
                      <a:pt x="13327" y="40933"/>
                      <a:pt x="13327" y="45693"/>
                    </a:cubicBezTo>
                    <a:cubicBezTo>
                      <a:pt x="13327" y="50453"/>
                      <a:pt x="14279" y="55212"/>
                      <a:pt x="15231" y="59020"/>
                    </a:cubicBezTo>
                    <a:cubicBezTo>
                      <a:pt x="17135" y="62828"/>
                      <a:pt x="19039" y="66636"/>
                      <a:pt x="21895" y="70444"/>
                    </a:cubicBezTo>
                    <a:cubicBezTo>
                      <a:pt x="24750" y="73299"/>
                      <a:pt x="28558" y="76155"/>
                      <a:pt x="32366" y="78059"/>
                    </a:cubicBezTo>
                    <a:cubicBezTo>
                      <a:pt x="36174" y="79963"/>
                      <a:pt x="40933" y="80915"/>
                      <a:pt x="45693" y="80915"/>
                    </a:cubicBezTo>
                    <a:cubicBezTo>
                      <a:pt x="50453" y="80915"/>
                      <a:pt x="55212" y="79963"/>
                      <a:pt x="59020" y="78059"/>
                    </a:cubicBezTo>
                    <a:cubicBezTo>
                      <a:pt x="62828" y="76155"/>
                      <a:pt x="66636" y="73299"/>
                      <a:pt x="68540" y="69492"/>
                    </a:cubicBezTo>
                    <a:lnTo>
                      <a:pt x="79011" y="7520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7" name="Forma libre 146">
                <a:extLst>
                  <a:ext uri="{FF2B5EF4-FFF2-40B4-BE49-F238E27FC236}">
                    <a16:creationId xmlns:a16="http://schemas.microsoft.com/office/drawing/2014/main" id="{E5AB4B1C-DA8E-B37E-3F09-1B8D55C913C3}"/>
                  </a:ext>
                </a:extLst>
              </p:cNvPr>
              <p:cNvSpPr/>
              <p:nvPr/>
            </p:nvSpPr>
            <p:spPr>
              <a:xfrm>
                <a:off x="6906101" y="4023010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1485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21EBDF78-1857-75A5-36B8-45B771799CB8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128" name="Gráfico 234">
            <a:extLst>
              <a:ext uri="{FF2B5EF4-FFF2-40B4-BE49-F238E27FC236}">
                <a16:creationId xmlns:a16="http://schemas.microsoft.com/office/drawing/2014/main" id="{EA6F8FDD-64BD-3581-188B-9F28A68452A5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29" name="Gráfico 234">
              <a:extLst>
                <a:ext uri="{FF2B5EF4-FFF2-40B4-BE49-F238E27FC236}">
                  <a16:creationId xmlns:a16="http://schemas.microsoft.com/office/drawing/2014/main" id="{CF8DA783-88ED-A44A-3CC3-F72BE1E687A7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55" name="Gráfico 234">
                <a:extLst>
                  <a:ext uri="{FF2B5EF4-FFF2-40B4-BE49-F238E27FC236}">
                    <a16:creationId xmlns:a16="http://schemas.microsoft.com/office/drawing/2014/main" id="{C4784457-4BCC-8F7F-1CA0-3975D1E2C8E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76" name="Forma libre 175">
                  <a:extLst>
                    <a:ext uri="{FF2B5EF4-FFF2-40B4-BE49-F238E27FC236}">
                      <a16:creationId xmlns:a16="http://schemas.microsoft.com/office/drawing/2014/main" id="{8B6C799E-09F0-2F0A-CFA6-1A390F2042B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7" name="Forma libre 176">
                  <a:extLst>
                    <a:ext uri="{FF2B5EF4-FFF2-40B4-BE49-F238E27FC236}">
                      <a16:creationId xmlns:a16="http://schemas.microsoft.com/office/drawing/2014/main" id="{97AD9752-0CA7-6AB7-27F9-55BBD9034ABA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1EB6E3B6-A0D0-AC1A-A36C-C0FF27482A6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9" name="Forma libre 178">
                  <a:extLst>
                    <a:ext uri="{FF2B5EF4-FFF2-40B4-BE49-F238E27FC236}">
                      <a16:creationId xmlns:a16="http://schemas.microsoft.com/office/drawing/2014/main" id="{5932B917-89F4-976C-1470-4D693D3392E2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AF066987-70BE-292E-6A2C-48DF827A6F38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75FA0BE4-0EDB-D745-9273-C3FFD8F5FEB3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2" name="Forma libre 181">
                  <a:extLst>
                    <a:ext uri="{FF2B5EF4-FFF2-40B4-BE49-F238E27FC236}">
                      <a16:creationId xmlns:a16="http://schemas.microsoft.com/office/drawing/2014/main" id="{3813329B-C39A-E6DB-9AD1-D3856F09BD04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3" name="Forma libre 182">
                  <a:extLst>
                    <a:ext uri="{FF2B5EF4-FFF2-40B4-BE49-F238E27FC236}">
                      <a16:creationId xmlns:a16="http://schemas.microsoft.com/office/drawing/2014/main" id="{056CBBB1-A85A-286E-F8CD-475B5A76100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4" name="Forma libre 183">
                  <a:extLst>
                    <a:ext uri="{FF2B5EF4-FFF2-40B4-BE49-F238E27FC236}">
                      <a16:creationId xmlns:a16="http://schemas.microsoft.com/office/drawing/2014/main" id="{3F414826-BBEC-A8B2-BEA3-6721D5175662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5" name="Forma libre 184">
                  <a:extLst>
                    <a:ext uri="{FF2B5EF4-FFF2-40B4-BE49-F238E27FC236}">
                      <a16:creationId xmlns:a16="http://schemas.microsoft.com/office/drawing/2014/main" id="{47F83076-DF15-EF91-57F3-E5EE105E6E31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6" name="Forma libre 185">
                  <a:extLst>
                    <a:ext uri="{FF2B5EF4-FFF2-40B4-BE49-F238E27FC236}">
                      <a16:creationId xmlns:a16="http://schemas.microsoft.com/office/drawing/2014/main" id="{8E0E434A-CB32-6F34-FCA0-F7B032FCF64E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56" name="Gráfico 234">
                <a:extLst>
                  <a:ext uri="{FF2B5EF4-FFF2-40B4-BE49-F238E27FC236}">
                    <a16:creationId xmlns:a16="http://schemas.microsoft.com/office/drawing/2014/main" id="{4713616B-E731-4CED-DB7C-FEFE308B7C18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57" name="Forma libre 156">
                  <a:extLst>
                    <a:ext uri="{FF2B5EF4-FFF2-40B4-BE49-F238E27FC236}">
                      <a16:creationId xmlns:a16="http://schemas.microsoft.com/office/drawing/2014/main" id="{E6324AE7-3004-FE61-B667-07FA73FC93F9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58" name="Forma libre 157">
                  <a:extLst>
                    <a:ext uri="{FF2B5EF4-FFF2-40B4-BE49-F238E27FC236}">
                      <a16:creationId xmlns:a16="http://schemas.microsoft.com/office/drawing/2014/main" id="{61A87391-1B90-1E3D-A38D-9E34048B86E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59" name="Forma libre 158">
                  <a:extLst>
                    <a:ext uri="{FF2B5EF4-FFF2-40B4-BE49-F238E27FC236}">
                      <a16:creationId xmlns:a16="http://schemas.microsoft.com/office/drawing/2014/main" id="{A4B095BD-0764-C7E6-665D-8C0E7344FBAC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0" name="Forma libre 159">
                  <a:extLst>
                    <a:ext uri="{FF2B5EF4-FFF2-40B4-BE49-F238E27FC236}">
                      <a16:creationId xmlns:a16="http://schemas.microsoft.com/office/drawing/2014/main" id="{D6142BC3-4EA7-8C79-57BE-5F5AA72FCC83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1" name="Forma libre 160">
                  <a:extLst>
                    <a:ext uri="{FF2B5EF4-FFF2-40B4-BE49-F238E27FC236}">
                      <a16:creationId xmlns:a16="http://schemas.microsoft.com/office/drawing/2014/main" id="{58FCFA0F-2339-0B86-6A0C-86903C47F23D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2" name="Forma libre 161">
                  <a:extLst>
                    <a:ext uri="{FF2B5EF4-FFF2-40B4-BE49-F238E27FC236}">
                      <a16:creationId xmlns:a16="http://schemas.microsoft.com/office/drawing/2014/main" id="{53CE1A04-65AF-AE20-17F4-4FB6C2612D9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3" name="Forma libre 162">
                  <a:extLst>
                    <a:ext uri="{FF2B5EF4-FFF2-40B4-BE49-F238E27FC236}">
                      <a16:creationId xmlns:a16="http://schemas.microsoft.com/office/drawing/2014/main" id="{CA6892E8-620F-F39D-EF81-AB454D0D71F0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4" name="Forma libre 163">
                  <a:extLst>
                    <a:ext uri="{FF2B5EF4-FFF2-40B4-BE49-F238E27FC236}">
                      <a16:creationId xmlns:a16="http://schemas.microsoft.com/office/drawing/2014/main" id="{D5D0FA33-B1D9-249F-0B65-B7B2CBB98FB8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5" name="Forma libre 164">
                  <a:extLst>
                    <a:ext uri="{FF2B5EF4-FFF2-40B4-BE49-F238E27FC236}">
                      <a16:creationId xmlns:a16="http://schemas.microsoft.com/office/drawing/2014/main" id="{6CEC4331-6D4B-BBD7-EA8A-0B1B01B1A549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6" name="Forma libre 165">
                  <a:extLst>
                    <a:ext uri="{FF2B5EF4-FFF2-40B4-BE49-F238E27FC236}">
                      <a16:creationId xmlns:a16="http://schemas.microsoft.com/office/drawing/2014/main" id="{9A92CC6A-BBAB-1112-F4DC-F79CAFD5AF69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7" name="Forma libre 166">
                  <a:extLst>
                    <a:ext uri="{FF2B5EF4-FFF2-40B4-BE49-F238E27FC236}">
                      <a16:creationId xmlns:a16="http://schemas.microsoft.com/office/drawing/2014/main" id="{F3DB81CA-7701-2C1F-64E0-E05E2A9BB7E8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8" name="Forma libre 167">
                  <a:extLst>
                    <a:ext uri="{FF2B5EF4-FFF2-40B4-BE49-F238E27FC236}">
                      <a16:creationId xmlns:a16="http://schemas.microsoft.com/office/drawing/2014/main" id="{DE903848-FAA5-2EF9-B73C-62060DD1692C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9" name="Forma libre 168">
                  <a:extLst>
                    <a:ext uri="{FF2B5EF4-FFF2-40B4-BE49-F238E27FC236}">
                      <a16:creationId xmlns:a16="http://schemas.microsoft.com/office/drawing/2014/main" id="{F1B81A34-2795-D2B9-4058-40D6E7B82AB3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0" name="Forma libre 169">
                  <a:extLst>
                    <a:ext uri="{FF2B5EF4-FFF2-40B4-BE49-F238E27FC236}">
                      <a16:creationId xmlns:a16="http://schemas.microsoft.com/office/drawing/2014/main" id="{3680C1E0-C11B-7E1D-1D09-6467477A5DAB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1" name="Forma libre 170">
                  <a:extLst>
                    <a:ext uri="{FF2B5EF4-FFF2-40B4-BE49-F238E27FC236}">
                      <a16:creationId xmlns:a16="http://schemas.microsoft.com/office/drawing/2014/main" id="{9D3EFABA-4382-5035-6E58-2CCF35344932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2" name="Forma libre 171">
                  <a:extLst>
                    <a:ext uri="{FF2B5EF4-FFF2-40B4-BE49-F238E27FC236}">
                      <a16:creationId xmlns:a16="http://schemas.microsoft.com/office/drawing/2014/main" id="{A9980F6D-27B1-6E9F-7608-1C69F19CE204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3" name="Forma libre 172">
                  <a:extLst>
                    <a:ext uri="{FF2B5EF4-FFF2-40B4-BE49-F238E27FC236}">
                      <a16:creationId xmlns:a16="http://schemas.microsoft.com/office/drawing/2014/main" id="{483552B0-1605-6227-448F-9904E1DBBB62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4" name="Forma libre 173">
                  <a:extLst>
                    <a:ext uri="{FF2B5EF4-FFF2-40B4-BE49-F238E27FC236}">
                      <a16:creationId xmlns:a16="http://schemas.microsoft.com/office/drawing/2014/main" id="{4A0FA596-6606-F592-C14D-9FC184CAB723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E18376C5-42A5-9E68-45FB-26ADC7A3203B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30" name="Gráfico 234">
              <a:extLst>
                <a:ext uri="{FF2B5EF4-FFF2-40B4-BE49-F238E27FC236}">
                  <a16:creationId xmlns:a16="http://schemas.microsoft.com/office/drawing/2014/main" id="{B4743C81-30FA-82E5-B591-E4F37654268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583253A9-2836-6ABC-EF52-1AD60937EEF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54216FCC-1F43-3D1D-4310-B1DF31BF3F29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E4776027-AEFB-DB55-DA10-9C966D4E0C5F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626DF2BC-EC5D-7F77-EC81-22A4F48B445D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D3EE1393-8715-B2B5-7B34-B07C3013B1A3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7C27D6DA-F99E-C4FD-0852-E83DBE5485E6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FEB57C43-8F96-2441-B887-5627E3B2B845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BBBC005B-7E88-CC0C-83A7-286E19987D0A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D90D0730-7042-EBAA-3701-5F3BBBAEAAE5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228B0373-6BF5-C42C-DFCD-6DACEA138540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89DECB09-8433-DCF8-5B9A-DEB79ED83B29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AE0787E6-A09B-6488-B96F-E7AD26E21DFF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3" name="Forma libre 142">
                <a:extLst>
                  <a:ext uri="{FF2B5EF4-FFF2-40B4-BE49-F238E27FC236}">
                    <a16:creationId xmlns:a16="http://schemas.microsoft.com/office/drawing/2014/main" id="{5183B69F-8CBE-7A46-13D5-05D5C4B7205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E7502BA0-CE29-D9D1-8C24-4FD357EE5EA5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ABFCB942-DE01-CB79-BE0F-A9069CC2A0F9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6" name="Forma libre 145">
                <a:extLst>
                  <a:ext uri="{FF2B5EF4-FFF2-40B4-BE49-F238E27FC236}">
                    <a16:creationId xmlns:a16="http://schemas.microsoft.com/office/drawing/2014/main" id="{3DDE9CD8-0328-B9C4-2560-2708C26505C9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7" name="Forma libre 146">
                <a:extLst>
                  <a:ext uri="{FF2B5EF4-FFF2-40B4-BE49-F238E27FC236}">
                    <a16:creationId xmlns:a16="http://schemas.microsoft.com/office/drawing/2014/main" id="{5AC9E150-E36F-0999-AD57-3D54A9A9E8DB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8" name="Forma libre 147">
                <a:extLst>
                  <a:ext uri="{FF2B5EF4-FFF2-40B4-BE49-F238E27FC236}">
                    <a16:creationId xmlns:a16="http://schemas.microsoft.com/office/drawing/2014/main" id="{FE0F913C-92BE-1B75-9643-A4F4BE7AE9DC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9" name="Forma libre 148">
                <a:extLst>
                  <a:ext uri="{FF2B5EF4-FFF2-40B4-BE49-F238E27FC236}">
                    <a16:creationId xmlns:a16="http://schemas.microsoft.com/office/drawing/2014/main" id="{19CC0117-7444-2C7B-AD6F-C6D5A6A0CC1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0" name="Forma libre 149">
                <a:extLst>
                  <a:ext uri="{FF2B5EF4-FFF2-40B4-BE49-F238E27FC236}">
                    <a16:creationId xmlns:a16="http://schemas.microsoft.com/office/drawing/2014/main" id="{B5F635E5-166C-65C0-0D35-867185046535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1" name="Forma libre 150">
                <a:extLst>
                  <a:ext uri="{FF2B5EF4-FFF2-40B4-BE49-F238E27FC236}">
                    <a16:creationId xmlns:a16="http://schemas.microsoft.com/office/drawing/2014/main" id="{007A71A5-EF6C-2BBB-3994-B7FC82AB97A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2" name="Forma libre 151">
                <a:extLst>
                  <a:ext uri="{FF2B5EF4-FFF2-40B4-BE49-F238E27FC236}">
                    <a16:creationId xmlns:a16="http://schemas.microsoft.com/office/drawing/2014/main" id="{5832C9C4-C05E-3D10-198C-1660EA8CCA29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3" name="Forma libre 152">
                <a:extLst>
                  <a:ext uri="{FF2B5EF4-FFF2-40B4-BE49-F238E27FC236}">
                    <a16:creationId xmlns:a16="http://schemas.microsoft.com/office/drawing/2014/main" id="{40AB3AD4-FC69-FC81-8F9D-01774F0FBDC0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4" name="Forma libre 153">
                <a:extLst>
                  <a:ext uri="{FF2B5EF4-FFF2-40B4-BE49-F238E27FC236}">
                    <a16:creationId xmlns:a16="http://schemas.microsoft.com/office/drawing/2014/main" id="{598B3F94-08EF-09B2-F7AE-77F991D1D5F0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8" name="Imagen 7">
            <a:extLst>
              <a:ext uri="{FF2B5EF4-FFF2-40B4-BE49-F238E27FC236}">
                <a16:creationId xmlns:a16="http://schemas.microsoft.com/office/drawing/2014/main" id="{2DDC85A9-478E-AC9B-DED6-BC14934634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83359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22EAA411-40D5-7718-752D-44A81D512F15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FCF3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34">
            <a:extLst>
              <a:ext uri="{FF2B5EF4-FFF2-40B4-BE49-F238E27FC236}">
                <a16:creationId xmlns:a16="http://schemas.microsoft.com/office/drawing/2014/main" id="{6C2CC8E3-BA34-E374-BC31-67A72B8D93C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69" name="Gráfico 234">
              <a:extLst>
                <a:ext uri="{FF2B5EF4-FFF2-40B4-BE49-F238E27FC236}">
                  <a16:creationId xmlns:a16="http://schemas.microsoft.com/office/drawing/2014/main" id="{7332D4B2-D924-6D48-45BE-1A1C909AACA6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96" name="Gráfico 234">
                <a:extLst>
                  <a:ext uri="{FF2B5EF4-FFF2-40B4-BE49-F238E27FC236}">
                    <a16:creationId xmlns:a16="http://schemas.microsoft.com/office/drawing/2014/main" id="{8319C09C-119B-A502-093B-3D461A968020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032DAA9F-F850-CD4B-6004-6343188FCFED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2F4F30E1-A6B1-F023-17FD-5071DA7BC9C9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663678CF-B5A8-DDCF-8BEA-AD6B64E176AA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29843740-8179-DFA8-22E7-20415BE66A3F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4F2D1242-5042-8C71-38F5-16960C0C605A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EB1E6344-C376-3019-FA54-54AD142D12D8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D892ACD8-C564-E108-6C20-704CDA6727A1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3EEE8E2F-7FFA-B417-0B39-A250E812EF67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8C6551BD-7340-A97F-0B68-56134B79D8F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98E6E2D8-DCFD-81DD-4AD0-94A11C1399BA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4CF01954-9D99-5EC7-44B5-EE34B6D9594B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97" name="Gráfico 234">
                <a:extLst>
                  <a:ext uri="{FF2B5EF4-FFF2-40B4-BE49-F238E27FC236}">
                    <a16:creationId xmlns:a16="http://schemas.microsoft.com/office/drawing/2014/main" id="{833F0797-E222-31B9-7B31-DB06509C74EE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D8A89AC9-8F02-C1D9-4282-D1D74781E355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7D806E27-F132-A9C3-CA09-9E57E3F0B06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4420729B-DD1E-0358-5561-7451989FDD9F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4EF1D289-58DB-7EB3-16A4-620CC223118C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CE74B0FE-5845-71B9-14B4-B4C275C5C10A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6ACCC55C-B3CA-DE05-4193-6B50BB69D136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4D3F6AF0-9843-3E2D-5C7C-FDE5DF38B69F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105F71BB-6D01-886E-1551-8D45DE5BB0C6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9A19D57F-8E90-69C6-4561-94E27E6E3530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B2B3EF7A-D685-8D97-676E-870F2E5848A8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1629417A-E560-9C75-0EDC-D2835A9EB75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047959D2-FE16-5826-2152-ACB17B780CB0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D51A7F77-B7DF-0E8D-794F-A10DECB41713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2161498D-893D-9AF8-E89E-0FCDEEBA72F7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9126DC9A-2A9B-5B09-073D-45E17AD27724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0B3C6493-A4BF-A911-C87B-C7E6E39A4D24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78DCE463-21AE-688C-5D4C-861FF5A13EAA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17469135-F020-66F6-F866-526B588CD60D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4BDE2CCD-5761-E0C5-BDD8-01289807901F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0" name="Gráfico 234">
              <a:extLst>
                <a:ext uri="{FF2B5EF4-FFF2-40B4-BE49-F238E27FC236}">
                  <a16:creationId xmlns:a16="http://schemas.microsoft.com/office/drawing/2014/main" id="{71373A8B-6454-14A8-A760-02198006EAC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0F01154B-3877-3962-3A5C-27D099E5CFC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5F825382-80DC-A352-FEF7-A4D54DACBD5C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FE899F8-8803-9954-5A92-29165EFF5AA4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CCBB2E18-94AD-AA08-7569-C24760EA28E9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B1CDF78B-E31A-6370-529A-CE3B47E17C2C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CCEE3E46-A415-6BFE-1CB4-0DE087E86CA8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629FE843-5FC0-879A-B0DA-001417E027B8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FFFF5CBA-A778-DBF1-85D9-CE17DB598FE9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43237DBB-84BC-87BD-0C7D-C6480D7FE79E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CB2F4C68-76EA-8016-E211-69F41A20FA2C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6500CF75-5223-A5EE-CDB3-FC852BFE2CE1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5473EFEA-ED1D-DC7A-2977-48593E84B056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8F56AF27-4858-A3FF-514D-5CCAECF0A979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61600DE7-0988-E5A9-C38D-0108E347CCB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C2A21B41-F0CF-5CF0-AA96-7152DE8D460F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9005CBB8-0113-87B1-E04E-317619E1D2A9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BCAB415A-8EEB-5726-378B-C3811497BBEB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0EB85D58-9915-3773-12D7-2C0E700F0FFE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2BEE82B9-2FC4-3B4F-0BD7-6E692F3342AD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58AC66A5-FE4F-1E91-EE0A-03EF0BEBD6C0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106BBDBC-EB35-F7A8-31A6-5D985AA55E63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2FE4924C-67B9-03C0-F2FC-6E0B1C016D51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C8B27BE0-FEC7-F192-2DC0-C65A8C5349B0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BE40117D-D758-723D-96A3-F75A3E563DA4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10" name="Imagen 9">
            <a:extLst>
              <a:ext uri="{FF2B5EF4-FFF2-40B4-BE49-F238E27FC236}">
                <a16:creationId xmlns:a16="http://schemas.microsoft.com/office/drawing/2014/main" id="{E44A2C59-4AF8-71D5-B3C3-9441EC6E08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1456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6877F6C0-EBB6-AFF7-3FE1-E593930CD3DD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E2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34">
            <a:extLst>
              <a:ext uri="{FF2B5EF4-FFF2-40B4-BE49-F238E27FC236}">
                <a16:creationId xmlns:a16="http://schemas.microsoft.com/office/drawing/2014/main" id="{ED2A6BF8-656C-FEF8-6DE2-CAB63D0EACD8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69" name="Gráfico 234">
              <a:extLst>
                <a:ext uri="{FF2B5EF4-FFF2-40B4-BE49-F238E27FC236}">
                  <a16:creationId xmlns:a16="http://schemas.microsoft.com/office/drawing/2014/main" id="{BB814916-08DD-252C-A155-3815FC87F7CB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96" name="Gráfico 234">
                <a:extLst>
                  <a:ext uri="{FF2B5EF4-FFF2-40B4-BE49-F238E27FC236}">
                    <a16:creationId xmlns:a16="http://schemas.microsoft.com/office/drawing/2014/main" id="{28D35573-37D1-4E84-293C-5928A3D0B95A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1F777CDE-7D94-109A-E453-9CCE5E2C4B38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3BCC1DEE-2BF9-24E5-A12A-D23011426243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DA00E662-EA27-9614-20D7-36B3D3B00AFF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63570BCE-67DF-7A4D-6ABA-EDC1D70B2AED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10C0ED33-0742-9498-E252-C118CD011035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E88AA697-F9B9-F2BD-4E3E-03213885FA60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6BE6DBEF-AFB0-194C-DBB3-BD9BCB4E9C61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3370453F-1590-D35A-BA3F-1A583E75A493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F6D791A7-E8DF-1DB4-B6C5-34000314859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CDCC7FFC-3C2D-F0E3-C501-DF2654F7997D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72F43703-633E-1D47-F4E8-3B6EF7AE353E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97" name="Gráfico 234">
                <a:extLst>
                  <a:ext uri="{FF2B5EF4-FFF2-40B4-BE49-F238E27FC236}">
                    <a16:creationId xmlns:a16="http://schemas.microsoft.com/office/drawing/2014/main" id="{FF1D9F5C-3D6A-EABA-7F1B-D719B1AC2628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6F6B9C17-5CA2-9F04-177E-13F0BDCB7242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89BBDC6C-11F5-8457-F59A-BD870F168133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FC4CFC1F-1638-70EE-AF45-530E7CE65E9D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6F883B47-4D57-3E90-EF9C-5368FB11D0B1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F12DFD2A-5D9D-F590-CECB-47D6A36614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CAA7ED2B-E2A2-D2D7-1094-30C40B27A380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8CE4DB96-F596-1872-4AE1-1340753339DD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1C07B729-CF0B-081F-33AD-EA32A8127C83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E50966F0-BB5F-1E03-8A54-6E25D4FAA377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B4809735-903D-763A-3BD1-9B8EADC358FC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01E373EA-B83F-52B4-6B54-BE12A2C34D6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BBA8B7DE-4898-4155-1B72-2A88555B62DA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824133F4-F589-5A3B-AAB5-29CC3F93922C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6AD1F7B5-92AE-C05C-A113-24723FAD9EEF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4AD82E2F-E8DF-42A6-6C62-0930F00F20C3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4DC4FBE7-6549-AC7A-15B3-ED562C7C8EF0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B9F83C0F-4E52-8C92-459F-D819113B1C92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DDB92BAC-AEC3-D0B5-D933-32FA542503D4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F5080B6F-5611-763A-DDDB-A6911CCA683C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0" name="Gráfico 234">
              <a:extLst>
                <a:ext uri="{FF2B5EF4-FFF2-40B4-BE49-F238E27FC236}">
                  <a16:creationId xmlns:a16="http://schemas.microsoft.com/office/drawing/2014/main" id="{A328A37E-B400-76D0-750B-9AF8E8842D88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DC3B7AF-2610-0D22-9751-4AA1F2471CE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D6635657-1210-2354-A3E5-9EC1D224BEE2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56AC0DE-0AB1-7238-F05A-9BB8DA3439F5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473C49FB-6D7A-7474-AFDA-B81566945C53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1870E460-0BF6-73CD-09EE-34B79F86CF28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4ADFFDD9-AC9D-1835-5233-1A10343508AD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7E79C912-E667-ABB5-BF6D-0E40A2BA4A3C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3A10FCF5-D114-4BAA-7BE3-F3819CE8FE00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0D107FF5-4037-1D67-13E5-3B3971CE6B2F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26B372FA-BDB2-69DD-6E6E-AC02481B7F39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5DE8819F-3CD2-F835-CCA1-EB35A0274DF6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4922838-1D0E-FAFB-3AEB-5AE2A95BED1C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C18B66C3-1FDB-7454-08C9-21B5B303E32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67C1E833-DEB0-2617-A08E-3DD82CBC0F7E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4A82B756-1AD7-4BE7-3388-6E986CA976C2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02962C81-1955-A88D-E63D-642BAA1DAE18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1B90594B-39E5-A4F0-89E7-4E813D077A16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DA240FE3-5D58-F6E6-8AEF-5C1A9508546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15449AE5-0D60-CA25-F491-01B4B742483A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190CA700-64C9-C2F7-5FCE-D35CC9A89222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3E309D23-BA98-C245-3ACA-12889846EFBD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B8DED75F-535F-1A9A-AD15-CEAF15D35089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95E914BB-35B0-8596-3FB6-D86E05D0D6FC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55684E9D-AE39-B1E5-85C6-A2720ABB979A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10" name="Imagen 9">
            <a:extLst>
              <a:ext uri="{FF2B5EF4-FFF2-40B4-BE49-F238E27FC236}">
                <a16:creationId xmlns:a16="http://schemas.microsoft.com/office/drawing/2014/main" id="{09027933-EDB2-DA82-F65C-20C257047C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0046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22" name="Marcador de texto 5">
            <a:extLst>
              <a:ext uri="{FF2B5EF4-FFF2-40B4-BE49-F238E27FC236}">
                <a16:creationId xmlns:a16="http://schemas.microsoft.com/office/drawing/2014/main" id="{CC340F41-4F30-FFF5-C5B3-7BF91B8F5DF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42471797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A18F65FF-F489-1441-0484-EA49C2C6C619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B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8" name="Marcador de texto 5">
            <a:extLst>
              <a:ext uri="{FF2B5EF4-FFF2-40B4-BE49-F238E27FC236}">
                <a16:creationId xmlns:a16="http://schemas.microsoft.com/office/drawing/2014/main" id="{1859C4DC-2982-FD8F-91A4-FF0BFBB6300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24649545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5" name="Marcador de texto 5">
            <a:extLst>
              <a:ext uri="{FF2B5EF4-FFF2-40B4-BE49-F238E27FC236}">
                <a16:creationId xmlns:a16="http://schemas.microsoft.com/office/drawing/2014/main" id="{D1EBAF9B-7A31-5228-FE80-8ED6B7A4DDD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888076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52606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90" r:id="rId2"/>
    <p:sldLayoutId id="2147483676" r:id="rId3"/>
    <p:sldLayoutId id="2147483691" r:id="rId4"/>
    <p:sldLayoutId id="2147483692" r:id="rId5"/>
    <p:sldLayoutId id="2147483693" r:id="rId6"/>
    <p:sldLayoutId id="2147483650" r:id="rId7"/>
    <p:sldLayoutId id="2147483698" r:id="rId8"/>
    <p:sldLayoutId id="2147483694" r:id="rId9"/>
    <p:sldLayoutId id="2147483695" r:id="rId10"/>
    <p:sldLayoutId id="2147483696" r:id="rId11"/>
    <p:sldLayoutId id="2147483654" r:id="rId12"/>
    <p:sldLayoutId id="2147483735" r:id="rId13"/>
    <p:sldLayoutId id="2147483736" r:id="rId14"/>
    <p:sldLayoutId id="2147483737" r:id="rId15"/>
    <p:sldLayoutId id="2147483738" r:id="rId16"/>
    <p:sldLayoutId id="2147483686" r:id="rId17"/>
    <p:sldLayoutId id="2147483739" r:id="rId18"/>
    <p:sldLayoutId id="2147483740" r:id="rId19"/>
    <p:sldLayoutId id="2147483741" r:id="rId20"/>
    <p:sldLayoutId id="2147483742" r:id="rId21"/>
    <p:sldLayoutId id="2147483685" r:id="rId22"/>
    <p:sldLayoutId id="2147483743" r:id="rId23"/>
    <p:sldLayoutId id="2147483744" r:id="rId24"/>
    <p:sldLayoutId id="2147483745" r:id="rId25"/>
    <p:sldLayoutId id="2147483746" r:id="rId26"/>
    <p:sldLayoutId id="2147483689" r:id="rId27"/>
    <p:sldLayoutId id="2147483747" r:id="rId28"/>
    <p:sldLayoutId id="2147483748" r:id="rId29"/>
    <p:sldLayoutId id="2147483749" r:id="rId30"/>
    <p:sldLayoutId id="2147483750" r:id="rId31"/>
    <p:sldLayoutId id="2147483651" r:id="rId32"/>
  </p:sldLayoutIdLst>
  <p:hf hdr="0" ft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400" b="1" kern="1200">
          <a:solidFill>
            <a:srgbClr val="FFFFFF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tx2"/>
        </a:buClr>
        <a:buSzPct val="80000"/>
        <a:buFontTx/>
        <a:buBlip>
          <a:blip r:embed="rId34"/>
        </a:buBlip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4F29E96A-5BBF-A690-E1F5-C4E24CDC8B72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13" name="Título 12">
            <a:extLst>
              <a:ext uri="{FF2B5EF4-FFF2-40B4-BE49-F238E27FC236}">
                <a16:creationId xmlns:a16="http://schemas.microsoft.com/office/drawing/2014/main" id="{445DB9B4-4981-E49B-9B8E-5F87635E65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9337414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DDE4249D-AEFE-347F-7FB2-0DCAD926DD8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69E7F720-0009-0F23-BE18-0C81CE771D7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FC53E4FC-BCCD-0E6E-FF82-39268A21A2C6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21235E22-7536-6335-D3F9-B186F5EA9E1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8023533-EEE7-D0E8-87ED-33E1CE68006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12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3038131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8C14A846-4F10-2848-781E-F6879D17750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4C7E1408-AAB3-963B-038F-7DCAEF11A4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C5A1490B-FC87-164F-695C-B937B7D14E84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015217-2275-DC02-F4F8-C737F652882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D0B4B76-5C36-99FC-A851-8EE62C05145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13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2191388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617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contenido 1">
            <a:extLst>
              <a:ext uri="{FF2B5EF4-FFF2-40B4-BE49-F238E27FC236}">
                <a16:creationId xmlns:a16="http://schemas.microsoft.com/office/drawing/2014/main" id="{7CD9D763-1A3D-E531-82BC-6A4C1C21999C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452043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58B08DFD-143D-6466-B5F5-E994D291668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8660AD1B-9FF2-EF4B-E9A6-93F9B86F603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609171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F3CE3783-ED77-B669-590B-3B721842B49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6</a:t>
            </a:fld>
            <a:endParaRPr lang="es-ES" dirty="0"/>
          </a:p>
        </p:txBody>
      </p:sp>
      <p:pic>
        <p:nvPicPr>
          <p:cNvPr id="9" name="Marcador de contenido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1" t="3334" r="55875"/>
          <a:stretch/>
        </p:blipFill>
        <p:spPr>
          <a:xfrm>
            <a:off x="4951506" y="874740"/>
            <a:ext cx="3020775" cy="4880804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0" t="5198" r="56463"/>
          <a:stretch/>
        </p:blipFill>
        <p:spPr>
          <a:xfrm>
            <a:off x="8560653" y="874740"/>
            <a:ext cx="3042975" cy="5025912"/>
          </a:xfrm>
          <a:prstGeom prst="rect">
            <a:avLst/>
          </a:prstGeom>
        </p:spPr>
      </p:pic>
      <p:sp>
        <p:nvSpPr>
          <p:cNvPr id="11" name="Marcador de contenido 1"/>
          <p:cNvSpPr txBox="1">
            <a:spLocks/>
          </p:cNvSpPr>
          <p:nvPr/>
        </p:nvSpPr>
        <p:spPr>
          <a:xfrm>
            <a:off x="390293" y="1475191"/>
            <a:ext cx="4125951" cy="367990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20000"/>
              </a:lnSpc>
              <a:spcBef>
                <a:spcPts val="1000"/>
              </a:spcBef>
              <a:buClr>
                <a:schemeClr val="tx2"/>
              </a:buClr>
              <a:buSzPct val="80000"/>
              <a:buFontTx/>
              <a:buBlip>
                <a:blip r:embed="rId4"/>
              </a:buBlip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72082"/>
              </a:buClr>
              <a:buSzPct val="80000"/>
              <a:buFontTx/>
              <a:buBlip>
                <a:blip r:embed="rId4"/>
              </a:buBlip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Para añadir nuevas dispositivas de la plantilla: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En la barra de herramientas superior, pestaña “Inicio”, pinchar en el desplegable de “Nueva diapositiva”.</a:t>
            </a: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Elegir el diseño deseado del listado </a:t>
            </a: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Se incluyen algunos ejemplos a continuación</a:t>
            </a:r>
          </a:p>
        </p:txBody>
      </p:sp>
    </p:spTree>
    <p:extLst>
      <p:ext uri="{BB962C8B-B14F-4D97-AF65-F5344CB8AC3E}">
        <p14:creationId xmlns:p14="http://schemas.microsoft.com/office/powerpoint/2010/main" val="30993273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0E6B5410-1705-8511-A82C-F2CC91E206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3155EEBA-75BB-5981-2423-BD1CA9A675F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B30C4CA6-0A1B-0F79-5217-963B29F0D26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EC44D4E8-15FB-044A-392E-31498AB79931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4F9FCC78-06D2-E480-A8F1-F014A601E80F}"/>
              </a:ext>
            </a:extLst>
          </p:cNvPr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E136123-F5AD-38F9-DE8B-9470FDF0C4C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F3CE3783-ED77-B669-590B-3B721842B49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7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0098536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/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/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texto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número de diapositiva 7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8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3611047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124745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1208093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BF787EDA-A64C-59CC-9349-0D67B55BA21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01B750C6-6CBD-2FE6-CAD1-3D93F446248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2039F4CE-B246-D150-7D59-EE1D97B7A39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449164FA-A3EB-E8EF-A4CB-4FC508880ADF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3AE6854A-F8CE-231A-0EED-760C136AB3E3}"/>
              </a:ext>
            </a:extLst>
          </p:cNvPr>
          <p:cNvSpPr>
            <a:spLocks noGrp="1"/>
          </p:cNvSpPr>
          <p:nvPr>
            <p:ph sz="half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contenido 6">
            <a:extLst>
              <a:ext uri="{FF2B5EF4-FFF2-40B4-BE49-F238E27FC236}">
                <a16:creationId xmlns:a16="http://schemas.microsoft.com/office/drawing/2014/main" id="{81B224B0-CC5B-F10B-6F74-443AFE82429C}"/>
              </a:ext>
            </a:extLst>
          </p:cNvPr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793C890-2EED-112F-2B4B-922539089A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4358753F-5656-EDCA-0B98-6E841434886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3209196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BIO">
      <a:dk1>
        <a:srgbClr val="000000"/>
      </a:dk1>
      <a:lt1>
        <a:srgbClr val="FFFFFF"/>
      </a:lt1>
      <a:dk2>
        <a:srgbClr val="272082"/>
      </a:dk2>
      <a:lt2>
        <a:srgbClr val="E7E6E6"/>
      </a:lt2>
      <a:accent1>
        <a:srgbClr val="272082"/>
      </a:accent1>
      <a:accent2>
        <a:srgbClr val="DBDFEC"/>
      </a:accent2>
      <a:accent3>
        <a:srgbClr val="F4E4DF"/>
      </a:accent3>
      <a:accent4>
        <a:srgbClr val="FBF3D9"/>
      </a:accent4>
      <a:accent5>
        <a:srgbClr val="E5EBD8"/>
      </a:accent5>
      <a:accent6>
        <a:srgbClr val="E2E0E0"/>
      </a:accent6>
      <a:hlink>
        <a:srgbClr val="282082"/>
      </a:hlink>
      <a:folHlink>
        <a:srgbClr val="DBDFEC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ff292fb6-bf9b-4f45-898b-db86be8be7ee">
      <UserInfo>
        <DisplayName>Lorea Mendoza Arteche</DisplayName>
        <AccountId>31</AccountId>
        <AccountType/>
      </UserInfo>
      <UserInfo>
        <DisplayName>Sergio Cardoso Martín</DisplayName>
        <AccountId>39</AccountId>
        <AccountType/>
      </UserInfo>
    </SharedWithUsers>
    <lcf76f155ced4ddcb4097134ff3c332f xmlns="3d627de1-b098-4a84-9f47-a8be81e95c59">
      <Terms xmlns="http://schemas.microsoft.com/office/infopath/2007/PartnerControls"/>
    </lcf76f155ced4ddcb4097134ff3c332f>
    <TaxCatchAll xmlns="ff292fb6-bf9b-4f45-898b-db86be8be7ee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72BB76BFA5CAF4C943D47865FDC9D6C" ma:contentTypeVersion="17" ma:contentTypeDescription="Crear nuevo documento." ma:contentTypeScope="" ma:versionID="3b67ea223e339f0028390dd96f30a3a6">
  <xsd:schema xmlns:xsd="http://www.w3.org/2001/XMLSchema" xmlns:xs="http://www.w3.org/2001/XMLSchema" xmlns:p="http://schemas.microsoft.com/office/2006/metadata/properties" xmlns:ns2="ff292fb6-bf9b-4f45-898b-db86be8be7ee" xmlns:ns3="3d627de1-b098-4a84-9f47-a8be81e95c59" targetNamespace="http://schemas.microsoft.com/office/2006/metadata/properties" ma:root="true" ma:fieldsID="a074a882f32ab1b757ce9c00ae7f24b0" ns2:_="" ns3:_="">
    <xsd:import namespace="ff292fb6-bf9b-4f45-898b-db86be8be7ee"/>
    <xsd:import namespace="3d627de1-b098-4a84-9f47-a8be81e95c59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292fb6-bf9b-4f45-898b-db86be8be7ee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0cc7627-3afe-45d2-8660-886f5612058d}" ma:internalName="TaxCatchAll" ma:showField="CatchAllData" ma:web="ff292fb6-bf9b-4f45-898b-db86be8be7e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d627de1-b098-4a84-9f47-a8be81e95c5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Etiquetas de imagen" ma:readOnly="false" ma:fieldId="{5cf76f15-5ced-4ddc-b409-7134ff3c332f}" ma:taxonomyMulti="true" ma:sspId="16238219-447f-418f-809f-6e2596424ee1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731A794-E604-473E-9C20-90284DE6E901}">
  <ds:schemaRefs>
    <ds:schemaRef ds:uri="http://purl.org/dc/terms/"/>
    <ds:schemaRef ds:uri="http://purl.org/dc/dcmitype/"/>
    <ds:schemaRef ds:uri="http://schemas.openxmlformats.org/package/2006/metadata/core-properties"/>
    <ds:schemaRef ds:uri="http://purl.org/dc/elements/1.1/"/>
    <ds:schemaRef ds:uri="http://schemas.microsoft.com/office/infopath/2007/PartnerControls"/>
    <ds:schemaRef ds:uri="http://schemas.microsoft.com/office/2006/documentManagement/types"/>
    <ds:schemaRef ds:uri="http://schemas.microsoft.com/office/2006/metadata/properties"/>
    <ds:schemaRef ds:uri="3d627de1-b098-4a84-9f47-a8be81e95c59"/>
    <ds:schemaRef ds:uri="ff292fb6-bf9b-4f45-898b-db86be8be7ee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AB53C10E-6130-423A-99A1-8F45247F442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4827100-CB42-454A-A2E2-7AFCAD11D13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f292fb6-bf9b-4f45-898b-db86be8be7ee"/>
    <ds:schemaRef ds:uri="3d627de1-b098-4a84-9f47-a8be81e95c5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b+oef.thmx</Template>
  <TotalTime>2192</TotalTime>
  <Words>48</Words>
  <Application>Microsoft Office PowerPoint</Application>
  <PresentationFormat>Panorámica</PresentationFormat>
  <Paragraphs>12</Paragraphs>
  <Slides>12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12</vt:i4>
      </vt:variant>
    </vt:vector>
  </HeadingPairs>
  <TitlesOfParts>
    <vt:vector size="20" baseType="lpstr">
      <vt:lpstr>Arial</vt:lpstr>
      <vt:lpstr>Arial Black</vt:lpstr>
      <vt:lpstr>Avenir-Black</vt:lpstr>
      <vt:lpstr>Avenir-Medium</vt:lpstr>
      <vt:lpstr>Avenir-Roman</vt:lpstr>
      <vt:lpstr>Calibri</vt:lpstr>
      <vt:lpstr>Century Gothic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Miren Zaldua</dc:creator>
  <cp:lastModifiedBy>IRANTZU IZCO BASURKO</cp:lastModifiedBy>
  <cp:revision>198</cp:revision>
  <cp:lastPrinted>2022-12-20T11:11:21Z</cp:lastPrinted>
  <dcterms:created xsi:type="dcterms:W3CDTF">2016-02-05T08:07:54Z</dcterms:created>
  <dcterms:modified xsi:type="dcterms:W3CDTF">2023-12-04T14:33:19Z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ediaServiceImageTags">
    <vt:lpwstr/>
  </property>
  <property fmtid="{D5CDD505-2E9C-101B-9397-08002B2CF9AE}" pid="3" name="ContentTypeId">
    <vt:lpwstr>0x010100F72BB76BFA5CAF4C943D47865FDC9D6C</vt:lpwstr>
  </property>
</Properties>
</file>